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5119350" cy="21383625"/>
  <p:notesSz cx="6858000" cy="9144000"/>
  <p:defaultTextStyle>
    <a:defPPr>
      <a:defRPr lang="en-US"/>
    </a:defPPr>
    <a:lvl1pPr marL="0" algn="l" defTabSz="1042737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1pPr>
    <a:lvl2pPr marL="1042737" algn="l" defTabSz="1042737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2pPr>
    <a:lvl3pPr marL="2085472" algn="l" defTabSz="1042737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3pPr>
    <a:lvl4pPr marL="3128209" algn="l" defTabSz="1042737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4pPr>
    <a:lvl5pPr marL="4170945" algn="l" defTabSz="1042737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5pPr>
    <a:lvl6pPr marL="5213681" algn="l" defTabSz="1042737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6pPr>
    <a:lvl7pPr marL="6256417" algn="l" defTabSz="1042737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7pPr>
    <a:lvl8pPr marL="7299154" algn="l" defTabSz="1042737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8pPr>
    <a:lvl9pPr marL="8341890" algn="l" defTabSz="1042737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clrMru>
    <a:srgbClr val="361163"/>
    <a:srgbClr val="290F40"/>
    <a:srgbClr val="473367"/>
    <a:srgbClr val="3224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6"/>
    <p:restoredTop sz="94641"/>
  </p:normalViewPr>
  <p:slideViewPr>
    <p:cSldViewPr snapToGrid="0" snapToObjects="1">
      <p:cViewPr varScale="1">
        <p:scale>
          <a:sx n="65" d="100"/>
          <a:sy n="65" d="100"/>
        </p:scale>
        <p:origin x="3120" y="288"/>
      </p:cViewPr>
      <p:guideLst>
        <p:guide orient="horz" pos="6735"/>
        <p:guide pos="47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E6834-4CC3-344A-A5DF-72815936458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4BFF1-F933-4D48-88F2-CA96C98E0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737" rtl="0" eaLnBrk="1" latinLnBrk="0" hangingPunct="1">
      <a:defRPr sz="2746" kern="1200">
        <a:solidFill>
          <a:schemeClr val="tx1"/>
        </a:solidFill>
        <a:latin typeface="+mn-lt"/>
        <a:ea typeface="+mn-ea"/>
        <a:cs typeface="+mn-cs"/>
      </a:defRPr>
    </a:lvl1pPr>
    <a:lvl2pPr marL="1042737" algn="l" defTabSz="1042737" rtl="0" eaLnBrk="1" latinLnBrk="0" hangingPunct="1">
      <a:defRPr sz="2746" kern="1200">
        <a:solidFill>
          <a:schemeClr val="tx1"/>
        </a:solidFill>
        <a:latin typeface="+mn-lt"/>
        <a:ea typeface="+mn-ea"/>
        <a:cs typeface="+mn-cs"/>
      </a:defRPr>
    </a:lvl2pPr>
    <a:lvl3pPr marL="2085472" algn="l" defTabSz="1042737" rtl="0" eaLnBrk="1" latinLnBrk="0" hangingPunct="1">
      <a:defRPr sz="2746" kern="1200">
        <a:solidFill>
          <a:schemeClr val="tx1"/>
        </a:solidFill>
        <a:latin typeface="+mn-lt"/>
        <a:ea typeface="+mn-ea"/>
        <a:cs typeface="+mn-cs"/>
      </a:defRPr>
    </a:lvl3pPr>
    <a:lvl4pPr marL="3128209" algn="l" defTabSz="1042737" rtl="0" eaLnBrk="1" latinLnBrk="0" hangingPunct="1">
      <a:defRPr sz="2746" kern="1200">
        <a:solidFill>
          <a:schemeClr val="tx1"/>
        </a:solidFill>
        <a:latin typeface="+mn-lt"/>
        <a:ea typeface="+mn-ea"/>
        <a:cs typeface="+mn-cs"/>
      </a:defRPr>
    </a:lvl4pPr>
    <a:lvl5pPr marL="4170945" algn="l" defTabSz="1042737" rtl="0" eaLnBrk="1" latinLnBrk="0" hangingPunct="1">
      <a:defRPr sz="2746" kern="1200">
        <a:solidFill>
          <a:schemeClr val="tx1"/>
        </a:solidFill>
        <a:latin typeface="+mn-lt"/>
        <a:ea typeface="+mn-ea"/>
        <a:cs typeface="+mn-cs"/>
      </a:defRPr>
    </a:lvl5pPr>
    <a:lvl6pPr marL="5213681" algn="l" defTabSz="1042737" rtl="0" eaLnBrk="1" latinLnBrk="0" hangingPunct="1">
      <a:defRPr sz="2746" kern="1200">
        <a:solidFill>
          <a:schemeClr val="tx1"/>
        </a:solidFill>
        <a:latin typeface="+mn-lt"/>
        <a:ea typeface="+mn-ea"/>
        <a:cs typeface="+mn-cs"/>
      </a:defRPr>
    </a:lvl6pPr>
    <a:lvl7pPr marL="6256417" algn="l" defTabSz="1042737" rtl="0" eaLnBrk="1" latinLnBrk="0" hangingPunct="1">
      <a:defRPr sz="2746" kern="1200">
        <a:solidFill>
          <a:schemeClr val="tx1"/>
        </a:solidFill>
        <a:latin typeface="+mn-lt"/>
        <a:ea typeface="+mn-ea"/>
        <a:cs typeface="+mn-cs"/>
      </a:defRPr>
    </a:lvl7pPr>
    <a:lvl8pPr marL="7299154" algn="l" defTabSz="1042737" rtl="0" eaLnBrk="1" latinLnBrk="0" hangingPunct="1">
      <a:defRPr sz="2746" kern="1200">
        <a:solidFill>
          <a:schemeClr val="tx1"/>
        </a:solidFill>
        <a:latin typeface="+mn-lt"/>
        <a:ea typeface="+mn-ea"/>
        <a:cs typeface="+mn-cs"/>
      </a:defRPr>
    </a:lvl8pPr>
    <a:lvl9pPr marL="8341890" algn="l" defTabSz="1042737" rtl="0" eaLnBrk="1" latinLnBrk="0" hangingPunct="1">
      <a:defRPr sz="27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o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8"/>
          <p:cNvSpPr txBox="1">
            <a:spLocks noChangeArrowheads="1"/>
          </p:cNvSpPr>
          <p:nvPr userDrawn="1"/>
        </p:nvSpPr>
        <p:spPr bwMode="auto">
          <a:xfrm>
            <a:off x="699084" y="2209570"/>
            <a:ext cx="8982524" cy="383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625" tIns="22812" rIns="45625" bIns="22812">
            <a:spAutoFit/>
          </a:bodyPr>
          <a:lstStyle/>
          <a:p>
            <a:pPr defTabSz="455494" eaLnBrk="0" hangingPunct="0">
              <a:lnSpc>
                <a:spcPct val="110000"/>
              </a:lnSpc>
              <a:defRPr/>
            </a:pPr>
            <a:r>
              <a:rPr lang="en-GB" sz="1996" dirty="0" smtClean="0">
                <a:solidFill>
                  <a:schemeClr val="bg1"/>
                </a:solidFill>
                <a:latin typeface="+mj-lt"/>
              </a:rPr>
              <a:t>Sub</a:t>
            </a:r>
            <a:r>
              <a:rPr lang="en-GB" sz="1996" baseline="0" dirty="0" smtClean="0">
                <a:solidFill>
                  <a:schemeClr val="bg1"/>
                </a:solidFill>
                <a:latin typeface="+mj-lt"/>
              </a:rPr>
              <a:t> Heading/Author </a:t>
            </a:r>
            <a:r>
              <a:rPr lang="en-GB" sz="1996" i="1" dirty="0" smtClean="0">
                <a:solidFill>
                  <a:schemeClr val="bg1"/>
                </a:solidFill>
                <a:latin typeface="+mj-lt"/>
              </a:rPr>
              <a:t>(edit</a:t>
            </a:r>
            <a:r>
              <a:rPr lang="en-GB" sz="1996" i="1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1996" i="1" dirty="0" smtClean="0">
                <a:solidFill>
                  <a:schemeClr val="bg1"/>
                </a:solidFill>
                <a:latin typeface="+mj-lt"/>
              </a:rPr>
              <a:t>via </a:t>
            </a:r>
            <a:r>
              <a:rPr lang="en-GB" sz="1996" i="1" dirty="0">
                <a:solidFill>
                  <a:schemeClr val="bg1"/>
                </a:solidFill>
                <a:latin typeface="+mj-lt"/>
              </a:rPr>
              <a:t>View &gt; Slide Master</a:t>
            </a:r>
            <a:r>
              <a:rPr lang="en-GB" sz="1996" i="1" dirty="0" smtClean="0">
                <a:solidFill>
                  <a:schemeClr val="bg1"/>
                </a:solidFill>
                <a:latin typeface="+mj-lt"/>
              </a:rPr>
              <a:t>)</a:t>
            </a:r>
            <a:endParaRPr lang="en-GB" sz="1996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 Box 37"/>
          <p:cNvSpPr txBox="1">
            <a:spLocks noChangeArrowheads="1"/>
          </p:cNvSpPr>
          <p:nvPr userDrawn="1"/>
        </p:nvSpPr>
        <p:spPr bwMode="auto">
          <a:xfrm>
            <a:off x="699084" y="444008"/>
            <a:ext cx="8982524" cy="24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455494" eaLnBrk="0" hangingPunct="0">
              <a:spcBef>
                <a:spcPct val="50000"/>
              </a:spcBef>
              <a:defRPr/>
            </a:pPr>
            <a:r>
              <a:rPr lang="en-GB" sz="1597" b="0" dirty="0">
                <a:solidFill>
                  <a:srgbClr val="FFFFFF"/>
                </a:solidFill>
                <a:latin typeface="+mj-lt"/>
              </a:rPr>
              <a:t>Insert your </a:t>
            </a:r>
            <a:r>
              <a:rPr lang="en-GB" sz="1597" b="0" dirty="0" smtClean="0">
                <a:solidFill>
                  <a:srgbClr val="FFFFFF"/>
                </a:solidFill>
                <a:latin typeface="+mj-lt"/>
              </a:rPr>
              <a:t>department name </a:t>
            </a:r>
            <a:r>
              <a:rPr lang="en-GB" sz="1597" b="0" i="1" dirty="0" smtClean="0">
                <a:solidFill>
                  <a:srgbClr val="FFFFFF"/>
                </a:solidFill>
                <a:latin typeface="+mj-lt"/>
              </a:rPr>
              <a:t>(edit via View </a:t>
            </a:r>
            <a:r>
              <a:rPr lang="en-GB" sz="1597" b="0" i="1" dirty="0">
                <a:solidFill>
                  <a:srgbClr val="FFFFFF"/>
                </a:solidFill>
                <a:latin typeface="+mj-lt"/>
              </a:rPr>
              <a:t>&gt; Slide </a:t>
            </a:r>
            <a:r>
              <a:rPr lang="en-GB" sz="1597" b="0" i="1" dirty="0" smtClean="0">
                <a:solidFill>
                  <a:srgbClr val="FFFFFF"/>
                </a:solidFill>
                <a:latin typeface="+mj-lt"/>
              </a:rPr>
              <a:t>Master)</a:t>
            </a:r>
            <a:endParaRPr lang="en-GB" sz="1597" b="0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02630" y="689975"/>
            <a:ext cx="8978977" cy="1519595"/>
          </a:xfrm>
          <a:prstGeom prst="rect">
            <a:avLst/>
          </a:prstGeom>
        </p:spPr>
        <p:txBody>
          <a:bodyPr anchor="ctr"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" y="19869977"/>
            <a:ext cx="7183260" cy="1513648"/>
          </a:xfrm>
          <a:prstGeom prst="rect">
            <a:avLst/>
          </a:prstGeom>
          <a:solidFill>
            <a:schemeClr val="accent2"/>
          </a:solidFill>
        </p:spPr>
        <p:txBody>
          <a:bodyPr vert="horz" lIns="208392" tIns="104196" rIns="208392" bIns="104196" numCol="2" rtlCol="0" anchor="t">
            <a:normAutofit/>
          </a:bodyPr>
          <a:lstStyle>
            <a:lvl1pPr marL="0" indent="0" algn="r" defTabSz="2088170" rtl="0" eaLnBrk="1" latinLnBrk="0" hangingPunct="1">
              <a:spcBef>
                <a:spcPct val="20000"/>
              </a:spcBef>
              <a:buFont typeface="Arial"/>
              <a:buNone/>
              <a:defRPr sz="32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8817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33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50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67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084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01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18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356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98" b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REFERENCES </a:t>
            </a:r>
            <a:r>
              <a:rPr lang="en-GB" sz="1098" b="0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(edit via View &gt; Slide Master)</a:t>
            </a:r>
          </a:p>
          <a:p>
            <a:pPr marL="256661" indent="-256661" algn="l">
              <a:buAutoNum type="arabicPeriod"/>
            </a:pP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Author’s Name, </a:t>
            </a:r>
            <a:r>
              <a:rPr lang="en-GB" sz="1098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Book Title</a:t>
            </a: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, (Publisher: Year) </a:t>
            </a:r>
            <a:b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</a:b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pp. XX-YY</a:t>
            </a:r>
          </a:p>
          <a:p>
            <a:pPr marL="256661" marR="0" indent="-256661" algn="l" defTabSz="10419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Author’s Name, ‘Article title’, </a:t>
            </a:r>
            <a:r>
              <a:rPr lang="en-GB" sz="1098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Journal title, </a:t>
            </a: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publication info, pp. AA-BB</a:t>
            </a:r>
          </a:p>
          <a:p>
            <a:pPr marL="256661" marR="0" indent="-256661" algn="l" defTabSz="10419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Researcher’s Name, Institution</a:t>
            </a:r>
          </a:p>
          <a:p>
            <a:pPr marL="256661" marR="0" indent="-256661" algn="l" defTabSz="10419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endParaRPr lang="en-GB" sz="1098" kern="1200" baseline="0" dirty="0" smtClean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  <a:p>
            <a:pPr marL="256661" indent="-256661" algn="l">
              <a:buAutoNum type="arabicPeriod"/>
            </a:pPr>
            <a:endParaRPr lang="en-GB" sz="1098" kern="1200" baseline="0" dirty="0" smtClean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  <a:p>
            <a:pPr marL="256661" indent="-256661" algn="l">
              <a:buAutoNum type="arabicPeriod"/>
            </a:pP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Author’s Name, </a:t>
            </a:r>
            <a:r>
              <a:rPr lang="en-GB" sz="1098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Book Title</a:t>
            </a: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, (Publisher: Year) </a:t>
            </a:r>
            <a:b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</a:b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pp. XX-YY</a:t>
            </a:r>
          </a:p>
          <a:p>
            <a:pPr marL="256661" marR="0" indent="-256661" algn="l" defTabSz="10419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Author’s Name, ‘Article title’, </a:t>
            </a:r>
            <a:r>
              <a:rPr lang="en-GB" sz="1098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Journal title, </a:t>
            </a: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publication info, pp. AA-BB</a:t>
            </a:r>
          </a:p>
          <a:p>
            <a:pPr marL="256661" marR="0" indent="-256661" algn="l" defTabSz="10419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lang="en-GB" sz="1098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Researcher’s Name, Institution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7242933" y="19869977"/>
            <a:ext cx="3814121" cy="1513648"/>
          </a:xfrm>
          <a:prstGeom prst="rect">
            <a:avLst/>
          </a:prstGeom>
          <a:solidFill>
            <a:schemeClr val="accent2"/>
          </a:solidFill>
        </p:spPr>
        <p:txBody>
          <a:bodyPr vert="horz" lIns="208392" tIns="104196" rIns="208392" bIns="104196" numCol="1" rtlCol="0" anchor="t">
            <a:normAutofit/>
          </a:bodyPr>
          <a:lstStyle>
            <a:lvl1pPr marL="0" indent="0" algn="r" defTabSz="2088170" rtl="0" eaLnBrk="1" latinLnBrk="0" hangingPunct="1">
              <a:spcBef>
                <a:spcPct val="20000"/>
              </a:spcBef>
              <a:buFont typeface="Arial"/>
              <a:buNone/>
              <a:defRPr sz="32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8817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33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50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67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084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01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18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356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10419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sz="1098" b="1" dirty="0" smtClean="0">
                <a:latin typeface="+mj-lt"/>
              </a:rPr>
              <a:t>ACKNOWLEDGEMENTS </a:t>
            </a:r>
            <a:br>
              <a:rPr lang="en-GB" sz="1098" b="1" dirty="0" smtClean="0">
                <a:latin typeface="+mj-lt"/>
              </a:rPr>
            </a:br>
            <a:r>
              <a:rPr lang="en-GB" sz="1098" b="0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(edit via View &gt; Slide Master)</a:t>
            </a:r>
            <a:endParaRPr lang="en-GB" sz="1098" b="0" i="1" dirty="0" smtClean="0">
              <a:latin typeface="+mj-lt"/>
            </a:endParaRPr>
          </a:p>
          <a:p>
            <a:pPr algn="l"/>
            <a:r>
              <a:rPr lang="en-GB" sz="1098" dirty="0" smtClean="0">
                <a:latin typeface="+mj-lt"/>
              </a:rPr>
              <a:t>Area for any thanks or any other us of this box</a:t>
            </a:r>
            <a:r>
              <a:rPr lang="en-GB" sz="1098" baseline="0" dirty="0" smtClean="0">
                <a:latin typeface="+mj-lt"/>
              </a:rPr>
              <a:t> </a:t>
            </a:r>
            <a:r>
              <a:rPr lang="en-GB" sz="1098" dirty="0" smtClean="0">
                <a:latin typeface="+mj-lt"/>
              </a:rPr>
              <a:t>here…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11125307" y="19854469"/>
            <a:ext cx="3994043" cy="1529157"/>
          </a:xfrm>
          <a:prstGeom prst="rect">
            <a:avLst/>
          </a:prstGeom>
          <a:solidFill>
            <a:schemeClr val="accent2"/>
          </a:solidFill>
        </p:spPr>
        <p:txBody>
          <a:bodyPr vert="horz" lIns="208392" tIns="104196" rIns="208392" bIns="104196" numCol="1" rtlCol="0" anchor="t">
            <a:normAutofit fontScale="92500" lnSpcReduction="10000"/>
          </a:bodyPr>
          <a:lstStyle>
            <a:lvl1pPr marL="0" indent="0" algn="r" defTabSz="2088170" rtl="0" eaLnBrk="1" latinLnBrk="0" hangingPunct="1">
              <a:spcBef>
                <a:spcPct val="20000"/>
              </a:spcBef>
              <a:buFont typeface="Arial"/>
              <a:buNone/>
              <a:defRPr sz="32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8817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33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50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67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084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01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18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356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10419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sz="1198" b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 </a:t>
            </a:r>
            <a:r>
              <a:rPr lang="en-GB" sz="1198" b="0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(edit via View &gt; Slide Master) </a:t>
            </a:r>
          </a:p>
          <a:p>
            <a:pPr marL="0" marR="0" indent="0" algn="r" defTabSz="10419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sz="1198" b="1" dirty="0" smtClean="0">
                <a:latin typeface="+mj-lt"/>
              </a:rPr>
              <a:t>CONTACT INFORMATION</a:t>
            </a:r>
          </a:p>
          <a:p>
            <a:r>
              <a:rPr lang="en-GB" sz="1198" dirty="0" smtClean="0">
                <a:latin typeface="+mj-lt"/>
              </a:rPr>
              <a:t> School/Department of XXXXXXXXX </a:t>
            </a:r>
          </a:p>
          <a:p>
            <a:r>
              <a:rPr lang="en-GB" sz="1198" dirty="0" smtClean="0">
                <a:latin typeface="+mj-lt"/>
              </a:rPr>
              <a:t>Loughborough University</a:t>
            </a:r>
            <a:r>
              <a:rPr lang="en-GB" sz="1198" baseline="0" dirty="0" smtClean="0">
                <a:latin typeface="+mj-lt"/>
              </a:rPr>
              <a:t> </a:t>
            </a:r>
          </a:p>
          <a:p>
            <a:r>
              <a:rPr lang="en-GB" sz="1198" dirty="0" smtClean="0">
                <a:latin typeface="+mj-lt"/>
              </a:rPr>
              <a:t>Leicestershire LE11 3TU</a:t>
            </a:r>
            <a:r>
              <a:rPr lang="en-GB" sz="1198" baseline="0" dirty="0" smtClean="0">
                <a:latin typeface="+mj-lt"/>
              </a:rPr>
              <a:t> </a:t>
            </a:r>
            <a:r>
              <a:rPr lang="en-GB" sz="1198" dirty="0" smtClean="0">
                <a:latin typeface="+mj-lt"/>
              </a:rPr>
              <a:t> UK</a:t>
            </a:r>
          </a:p>
          <a:p>
            <a:r>
              <a:rPr lang="en-GB" sz="1198" dirty="0" smtClean="0">
                <a:latin typeface="+mj-lt"/>
              </a:rPr>
              <a:t>E. </a:t>
            </a:r>
            <a:r>
              <a:rPr lang="en-GB" sz="1198" dirty="0" err="1" smtClean="0">
                <a:latin typeface="+mj-lt"/>
              </a:rPr>
              <a:t>A.N.Other@lboro.ac.uk</a:t>
            </a:r>
            <a:r>
              <a:rPr lang="en-GB" sz="1198" dirty="0" smtClean="0">
                <a:latin typeface="+mj-lt"/>
              </a:rPr>
              <a:t>  </a:t>
            </a:r>
          </a:p>
          <a:p>
            <a:r>
              <a:rPr lang="en-GB" sz="1198" dirty="0" err="1" smtClean="0">
                <a:latin typeface="+mj-lt"/>
              </a:rPr>
              <a:t>www.lboro.ac.uk</a:t>
            </a:r>
            <a:r>
              <a:rPr lang="en-GB" sz="1198" dirty="0" smtClean="0">
                <a:latin typeface="+mj-lt"/>
              </a:rPr>
              <a:t>/department</a:t>
            </a:r>
            <a:endParaRPr lang="en-US" sz="1198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708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ary Po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8"/>
          <p:cNvSpPr txBox="1">
            <a:spLocks noChangeArrowheads="1"/>
          </p:cNvSpPr>
          <p:nvPr userDrawn="1"/>
        </p:nvSpPr>
        <p:spPr bwMode="auto">
          <a:xfrm>
            <a:off x="699084" y="2209570"/>
            <a:ext cx="8982524" cy="383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625" tIns="22812" rIns="45625" bIns="22812">
            <a:spAutoFit/>
          </a:bodyPr>
          <a:lstStyle/>
          <a:p>
            <a:pPr defTabSz="455494" eaLnBrk="0" hangingPunct="0">
              <a:lnSpc>
                <a:spcPct val="110000"/>
              </a:lnSpc>
              <a:defRPr/>
            </a:pPr>
            <a:r>
              <a:rPr lang="en-GB" sz="1996" dirty="0" smtClean="0">
                <a:solidFill>
                  <a:schemeClr val="bg1"/>
                </a:solidFill>
                <a:latin typeface="+mj-lt"/>
              </a:rPr>
              <a:t>Sub</a:t>
            </a:r>
            <a:r>
              <a:rPr lang="en-GB" sz="1996" baseline="0" dirty="0" smtClean="0">
                <a:solidFill>
                  <a:schemeClr val="bg1"/>
                </a:solidFill>
                <a:latin typeface="+mj-lt"/>
              </a:rPr>
              <a:t> Heading/Author </a:t>
            </a:r>
            <a:r>
              <a:rPr lang="en-GB" sz="1996" i="1" dirty="0" smtClean="0">
                <a:solidFill>
                  <a:schemeClr val="bg1"/>
                </a:solidFill>
                <a:latin typeface="+mj-lt"/>
              </a:rPr>
              <a:t>(edit</a:t>
            </a:r>
            <a:r>
              <a:rPr lang="en-GB" sz="1996" i="1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1996" i="1" dirty="0" smtClean="0">
                <a:solidFill>
                  <a:schemeClr val="bg1"/>
                </a:solidFill>
                <a:latin typeface="+mj-lt"/>
              </a:rPr>
              <a:t>via </a:t>
            </a:r>
            <a:r>
              <a:rPr lang="en-GB" sz="1996" i="1" dirty="0">
                <a:solidFill>
                  <a:schemeClr val="bg1"/>
                </a:solidFill>
                <a:latin typeface="+mj-lt"/>
              </a:rPr>
              <a:t>View &gt; Slide Master</a:t>
            </a:r>
            <a:r>
              <a:rPr lang="en-GB" sz="1996" i="1" dirty="0" smtClean="0">
                <a:solidFill>
                  <a:schemeClr val="bg1"/>
                </a:solidFill>
                <a:latin typeface="+mj-lt"/>
              </a:rPr>
              <a:t>)</a:t>
            </a:r>
            <a:endParaRPr lang="en-GB" sz="1996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 Box 37"/>
          <p:cNvSpPr txBox="1">
            <a:spLocks noChangeArrowheads="1"/>
          </p:cNvSpPr>
          <p:nvPr userDrawn="1"/>
        </p:nvSpPr>
        <p:spPr bwMode="auto">
          <a:xfrm>
            <a:off x="699084" y="444008"/>
            <a:ext cx="8982524" cy="24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455494" eaLnBrk="0" hangingPunct="0">
              <a:spcBef>
                <a:spcPct val="50000"/>
              </a:spcBef>
              <a:defRPr/>
            </a:pPr>
            <a:r>
              <a:rPr lang="en-GB" sz="1597" b="0" dirty="0">
                <a:solidFill>
                  <a:srgbClr val="FFFFFF"/>
                </a:solidFill>
                <a:latin typeface="+mj-lt"/>
              </a:rPr>
              <a:t>Insert your </a:t>
            </a:r>
            <a:r>
              <a:rPr lang="en-GB" sz="1597" b="0" dirty="0" smtClean="0">
                <a:solidFill>
                  <a:srgbClr val="FFFFFF"/>
                </a:solidFill>
                <a:latin typeface="+mj-lt"/>
              </a:rPr>
              <a:t>department name </a:t>
            </a:r>
            <a:r>
              <a:rPr lang="en-GB" sz="1597" b="0" i="1" dirty="0" smtClean="0">
                <a:solidFill>
                  <a:srgbClr val="FFFFFF"/>
                </a:solidFill>
                <a:latin typeface="+mj-lt"/>
              </a:rPr>
              <a:t>(edit via View </a:t>
            </a:r>
            <a:r>
              <a:rPr lang="en-GB" sz="1597" b="0" i="1" dirty="0">
                <a:solidFill>
                  <a:srgbClr val="FFFFFF"/>
                </a:solidFill>
                <a:latin typeface="+mj-lt"/>
              </a:rPr>
              <a:t>&gt; Slide </a:t>
            </a:r>
            <a:r>
              <a:rPr lang="en-GB" sz="1597" b="0" i="1" dirty="0" smtClean="0">
                <a:solidFill>
                  <a:srgbClr val="FFFFFF"/>
                </a:solidFill>
                <a:latin typeface="+mj-lt"/>
              </a:rPr>
              <a:t>Master)</a:t>
            </a:r>
            <a:endParaRPr lang="en-GB" sz="1597" b="0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02630" y="689975"/>
            <a:ext cx="8978977" cy="1519595"/>
          </a:xfrm>
          <a:prstGeom prst="rect">
            <a:avLst/>
          </a:prstGeom>
        </p:spPr>
        <p:txBody>
          <a:bodyPr anchor="ctr"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2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327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5118793" cy="279698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92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889" y="927332"/>
            <a:ext cx="4566486" cy="115373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968" y="4989516"/>
            <a:ext cx="13607415" cy="14112204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6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1041999" rtl="0" eaLnBrk="1" latinLnBrk="0" hangingPunct="1">
        <a:spcBef>
          <a:spcPct val="0"/>
        </a:spcBef>
        <a:buNone/>
        <a:defRPr sz="479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781499" indent="-781499" algn="l" defTabSz="1041999" rtl="0" eaLnBrk="1" latinLnBrk="0" hangingPunct="1">
        <a:spcBef>
          <a:spcPct val="20000"/>
        </a:spcBef>
        <a:buFont typeface="Arial"/>
        <a:buChar char="•"/>
        <a:defRPr sz="3293" kern="1200">
          <a:solidFill>
            <a:schemeClr val="tx1"/>
          </a:solidFill>
          <a:latin typeface="+mj-lt"/>
          <a:ea typeface="+mn-ea"/>
          <a:cs typeface="+mn-cs"/>
        </a:defRPr>
      </a:lvl1pPr>
      <a:lvl2pPr marL="1693248" indent="-651249" algn="l" defTabSz="1041999" rtl="0" eaLnBrk="1" latinLnBrk="0" hangingPunct="1">
        <a:spcBef>
          <a:spcPct val="20000"/>
        </a:spcBef>
        <a:buFont typeface="Arial"/>
        <a:buChar char="–"/>
        <a:defRPr sz="3293" kern="1200">
          <a:solidFill>
            <a:schemeClr val="tx1"/>
          </a:solidFill>
          <a:latin typeface="+mj-lt"/>
          <a:ea typeface="+mn-ea"/>
          <a:cs typeface="+mn-cs"/>
        </a:defRPr>
      </a:lvl2pPr>
      <a:lvl3pPr marL="2604997" indent="-520999" algn="l" defTabSz="1041999" rtl="0" eaLnBrk="1" latinLnBrk="0" hangingPunct="1">
        <a:spcBef>
          <a:spcPct val="20000"/>
        </a:spcBef>
        <a:buFont typeface="Arial"/>
        <a:buChar char="•"/>
        <a:defRPr sz="3293" kern="1200">
          <a:solidFill>
            <a:schemeClr val="tx1"/>
          </a:solidFill>
          <a:latin typeface="+mj-lt"/>
          <a:ea typeface="+mn-ea"/>
          <a:cs typeface="+mn-cs"/>
        </a:defRPr>
      </a:lvl3pPr>
      <a:lvl4pPr marL="3646995" indent="-520999" algn="l" defTabSz="1041999" rtl="0" eaLnBrk="1" latinLnBrk="0" hangingPunct="1">
        <a:spcBef>
          <a:spcPct val="20000"/>
        </a:spcBef>
        <a:buFont typeface="Arial"/>
        <a:buChar char="–"/>
        <a:defRPr sz="3293" kern="1200">
          <a:solidFill>
            <a:schemeClr val="tx1"/>
          </a:solidFill>
          <a:latin typeface="+mj-lt"/>
          <a:ea typeface="+mn-ea"/>
          <a:cs typeface="+mn-cs"/>
        </a:defRPr>
      </a:lvl4pPr>
      <a:lvl5pPr marL="4688994" indent="-520999" algn="l" defTabSz="1041999" rtl="0" eaLnBrk="1" latinLnBrk="0" hangingPunct="1">
        <a:spcBef>
          <a:spcPct val="20000"/>
        </a:spcBef>
        <a:buFont typeface="Arial"/>
        <a:buChar char="»"/>
        <a:defRPr sz="3293" kern="1200">
          <a:solidFill>
            <a:schemeClr val="tx1"/>
          </a:solidFill>
          <a:latin typeface="+mj-lt"/>
          <a:ea typeface="+mn-ea"/>
          <a:cs typeface="+mn-cs"/>
        </a:defRPr>
      </a:lvl5pPr>
      <a:lvl6pPr marL="5730992" indent="-520999" algn="l" defTabSz="1041999" rtl="0" eaLnBrk="1" latinLnBrk="0" hangingPunct="1">
        <a:spcBef>
          <a:spcPct val="20000"/>
        </a:spcBef>
        <a:buFont typeface="Arial"/>
        <a:buChar char="•"/>
        <a:defRPr sz="4541" kern="1200">
          <a:solidFill>
            <a:schemeClr val="tx1"/>
          </a:solidFill>
          <a:latin typeface="+mn-lt"/>
          <a:ea typeface="+mn-ea"/>
          <a:cs typeface="+mn-cs"/>
        </a:defRPr>
      </a:lvl6pPr>
      <a:lvl7pPr marL="6772991" indent="-520999" algn="l" defTabSz="1041999" rtl="0" eaLnBrk="1" latinLnBrk="0" hangingPunct="1">
        <a:spcBef>
          <a:spcPct val="20000"/>
        </a:spcBef>
        <a:buFont typeface="Arial"/>
        <a:buChar char="•"/>
        <a:defRPr sz="4541" kern="1200">
          <a:solidFill>
            <a:schemeClr val="tx1"/>
          </a:solidFill>
          <a:latin typeface="+mn-lt"/>
          <a:ea typeface="+mn-ea"/>
          <a:cs typeface="+mn-cs"/>
        </a:defRPr>
      </a:lvl7pPr>
      <a:lvl8pPr marL="7814990" indent="-520999" algn="l" defTabSz="1041999" rtl="0" eaLnBrk="1" latinLnBrk="0" hangingPunct="1">
        <a:spcBef>
          <a:spcPct val="20000"/>
        </a:spcBef>
        <a:buFont typeface="Arial"/>
        <a:buChar char="•"/>
        <a:defRPr sz="4541" kern="1200">
          <a:solidFill>
            <a:schemeClr val="tx1"/>
          </a:solidFill>
          <a:latin typeface="+mn-lt"/>
          <a:ea typeface="+mn-ea"/>
          <a:cs typeface="+mn-cs"/>
        </a:defRPr>
      </a:lvl8pPr>
      <a:lvl9pPr marL="8856988" indent="-520999" algn="l" defTabSz="1041999" rtl="0" eaLnBrk="1" latinLnBrk="0" hangingPunct="1">
        <a:spcBef>
          <a:spcPct val="20000"/>
        </a:spcBef>
        <a:buFont typeface="Arial"/>
        <a:buChar char="•"/>
        <a:defRPr sz="45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1999" rtl="0" eaLnBrk="1" latinLnBrk="0" hangingPunct="1">
        <a:defRPr sz="4092" kern="1200">
          <a:solidFill>
            <a:schemeClr val="tx1"/>
          </a:solidFill>
          <a:latin typeface="+mn-lt"/>
          <a:ea typeface="+mn-ea"/>
          <a:cs typeface="+mn-cs"/>
        </a:defRPr>
      </a:lvl1pPr>
      <a:lvl2pPr marL="1041999" algn="l" defTabSz="1041999" rtl="0" eaLnBrk="1" latinLnBrk="0" hangingPunct="1">
        <a:defRPr sz="4092" kern="1200">
          <a:solidFill>
            <a:schemeClr val="tx1"/>
          </a:solidFill>
          <a:latin typeface="+mn-lt"/>
          <a:ea typeface="+mn-ea"/>
          <a:cs typeface="+mn-cs"/>
        </a:defRPr>
      </a:lvl2pPr>
      <a:lvl3pPr marL="2083997" algn="l" defTabSz="1041999" rtl="0" eaLnBrk="1" latinLnBrk="0" hangingPunct="1">
        <a:defRPr sz="4092" kern="1200">
          <a:solidFill>
            <a:schemeClr val="tx1"/>
          </a:solidFill>
          <a:latin typeface="+mn-lt"/>
          <a:ea typeface="+mn-ea"/>
          <a:cs typeface="+mn-cs"/>
        </a:defRPr>
      </a:lvl3pPr>
      <a:lvl4pPr marL="3125996" algn="l" defTabSz="1041999" rtl="0" eaLnBrk="1" latinLnBrk="0" hangingPunct="1">
        <a:defRPr sz="4092" kern="1200">
          <a:solidFill>
            <a:schemeClr val="tx1"/>
          </a:solidFill>
          <a:latin typeface="+mn-lt"/>
          <a:ea typeface="+mn-ea"/>
          <a:cs typeface="+mn-cs"/>
        </a:defRPr>
      </a:lvl4pPr>
      <a:lvl5pPr marL="4167994" algn="l" defTabSz="1041999" rtl="0" eaLnBrk="1" latinLnBrk="0" hangingPunct="1">
        <a:defRPr sz="4092" kern="1200">
          <a:solidFill>
            <a:schemeClr val="tx1"/>
          </a:solidFill>
          <a:latin typeface="+mn-lt"/>
          <a:ea typeface="+mn-ea"/>
          <a:cs typeface="+mn-cs"/>
        </a:defRPr>
      </a:lvl5pPr>
      <a:lvl6pPr marL="5209993" algn="l" defTabSz="1041999" rtl="0" eaLnBrk="1" latinLnBrk="0" hangingPunct="1">
        <a:defRPr sz="4092" kern="1200">
          <a:solidFill>
            <a:schemeClr val="tx1"/>
          </a:solidFill>
          <a:latin typeface="+mn-lt"/>
          <a:ea typeface="+mn-ea"/>
          <a:cs typeface="+mn-cs"/>
        </a:defRPr>
      </a:lvl6pPr>
      <a:lvl7pPr marL="6251992" algn="l" defTabSz="1041999" rtl="0" eaLnBrk="1" latinLnBrk="0" hangingPunct="1">
        <a:defRPr sz="4092" kern="1200">
          <a:solidFill>
            <a:schemeClr val="tx1"/>
          </a:solidFill>
          <a:latin typeface="+mn-lt"/>
          <a:ea typeface="+mn-ea"/>
          <a:cs typeface="+mn-cs"/>
        </a:defRPr>
      </a:lvl7pPr>
      <a:lvl8pPr marL="7293990" algn="l" defTabSz="1041999" rtl="0" eaLnBrk="1" latinLnBrk="0" hangingPunct="1">
        <a:defRPr sz="4092" kern="1200">
          <a:solidFill>
            <a:schemeClr val="tx1"/>
          </a:solidFill>
          <a:latin typeface="+mn-lt"/>
          <a:ea typeface="+mn-ea"/>
          <a:cs typeface="+mn-cs"/>
        </a:defRPr>
      </a:lvl8pPr>
      <a:lvl9pPr marL="8335989" algn="l" defTabSz="1041999" rtl="0" eaLnBrk="1" latinLnBrk="0" hangingPunct="1">
        <a:defRPr sz="40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48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U Corp Cols 2015">
      <a:dk1>
        <a:srgbClr val="000000"/>
      </a:dk1>
      <a:lt1>
        <a:srgbClr val="FFFFFF"/>
      </a:lt1>
      <a:dk2>
        <a:srgbClr val="473367"/>
      </a:dk2>
      <a:lt2>
        <a:srgbClr val="FFFFFF"/>
      </a:lt2>
      <a:accent1>
        <a:srgbClr val="473367"/>
      </a:accent1>
      <a:accent2>
        <a:srgbClr val="8F004F"/>
      </a:accent2>
      <a:accent3>
        <a:srgbClr val="616264"/>
      </a:accent3>
      <a:accent4>
        <a:srgbClr val="6A247C"/>
      </a:accent4>
      <a:accent5>
        <a:srgbClr val="C43788"/>
      </a:accent5>
      <a:accent6>
        <a:srgbClr val="FFFFFF"/>
      </a:accent6>
      <a:hlink>
        <a:srgbClr val="8F004F"/>
      </a:hlink>
      <a:folHlink>
        <a:srgbClr val="61626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Loughborough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Atkins</dc:creator>
  <cp:lastModifiedBy>Paul Atkins</cp:lastModifiedBy>
  <cp:revision>51</cp:revision>
  <cp:lastPrinted>2015-10-29T10:39:29Z</cp:lastPrinted>
  <dcterms:created xsi:type="dcterms:W3CDTF">2013-01-16T10:01:33Z</dcterms:created>
  <dcterms:modified xsi:type="dcterms:W3CDTF">2015-11-10T10:13:28Z</dcterms:modified>
</cp:coreProperties>
</file>