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21388388" cy="30275213"/>
  <p:notesSz cx="6858000" cy="9144000"/>
  <p:defaultTextStyle>
    <a:defPPr>
      <a:defRPr lang="en-US"/>
    </a:defPPr>
    <a:lvl1pPr marL="0" algn="l" defTabSz="1475919" rtl="0" eaLnBrk="1" latinLnBrk="0" hangingPunct="1">
      <a:defRPr sz="5796" kern="1200">
        <a:solidFill>
          <a:schemeClr val="tx1"/>
        </a:solidFill>
        <a:latin typeface="+mn-lt"/>
        <a:ea typeface="+mn-ea"/>
        <a:cs typeface="+mn-cs"/>
      </a:defRPr>
    </a:lvl1pPr>
    <a:lvl2pPr marL="1475919" algn="l" defTabSz="1475919" rtl="0" eaLnBrk="1" latinLnBrk="0" hangingPunct="1">
      <a:defRPr sz="5796" kern="1200">
        <a:solidFill>
          <a:schemeClr val="tx1"/>
        </a:solidFill>
        <a:latin typeface="+mn-lt"/>
        <a:ea typeface="+mn-ea"/>
        <a:cs typeface="+mn-cs"/>
      </a:defRPr>
    </a:lvl2pPr>
    <a:lvl3pPr marL="2951836" algn="l" defTabSz="1475919" rtl="0" eaLnBrk="1" latinLnBrk="0" hangingPunct="1">
      <a:defRPr sz="5796" kern="1200">
        <a:solidFill>
          <a:schemeClr val="tx1"/>
        </a:solidFill>
        <a:latin typeface="+mn-lt"/>
        <a:ea typeface="+mn-ea"/>
        <a:cs typeface="+mn-cs"/>
      </a:defRPr>
    </a:lvl3pPr>
    <a:lvl4pPr marL="4427755" algn="l" defTabSz="1475919" rtl="0" eaLnBrk="1" latinLnBrk="0" hangingPunct="1">
      <a:defRPr sz="5796" kern="1200">
        <a:solidFill>
          <a:schemeClr val="tx1"/>
        </a:solidFill>
        <a:latin typeface="+mn-lt"/>
        <a:ea typeface="+mn-ea"/>
        <a:cs typeface="+mn-cs"/>
      </a:defRPr>
    </a:lvl4pPr>
    <a:lvl5pPr marL="5903673" algn="l" defTabSz="1475919" rtl="0" eaLnBrk="1" latinLnBrk="0" hangingPunct="1">
      <a:defRPr sz="5796" kern="1200">
        <a:solidFill>
          <a:schemeClr val="tx1"/>
        </a:solidFill>
        <a:latin typeface="+mn-lt"/>
        <a:ea typeface="+mn-ea"/>
        <a:cs typeface="+mn-cs"/>
      </a:defRPr>
    </a:lvl5pPr>
    <a:lvl6pPr marL="7379591" algn="l" defTabSz="1475919" rtl="0" eaLnBrk="1" latinLnBrk="0" hangingPunct="1">
      <a:defRPr sz="5796" kern="1200">
        <a:solidFill>
          <a:schemeClr val="tx1"/>
        </a:solidFill>
        <a:latin typeface="+mn-lt"/>
        <a:ea typeface="+mn-ea"/>
        <a:cs typeface="+mn-cs"/>
      </a:defRPr>
    </a:lvl6pPr>
    <a:lvl7pPr marL="8855509" algn="l" defTabSz="1475919" rtl="0" eaLnBrk="1" latinLnBrk="0" hangingPunct="1">
      <a:defRPr sz="5796" kern="1200">
        <a:solidFill>
          <a:schemeClr val="tx1"/>
        </a:solidFill>
        <a:latin typeface="+mn-lt"/>
        <a:ea typeface="+mn-ea"/>
        <a:cs typeface="+mn-cs"/>
      </a:defRPr>
    </a:lvl7pPr>
    <a:lvl8pPr marL="10331428" algn="l" defTabSz="1475919" rtl="0" eaLnBrk="1" latinLnBrk="0" hangingPunct="1">
      <a:defRPr sz="5796" kern="1200">
        <a:solidFill>
          <a:schemeClr val="tx1"/>
        </a:solidFill>
        <a:latin typeface="+mn-lt"/>
        <a:ea typeface="+mn-ea"/>
        <a:cs typeface="+mn-cs"/>
      </a:defRPr>
    </a:lvl8pPr>
    <a:lvl9pPr marL="11807346" algn="l" defTabSz="1475919" rtl="0" eaLnBrk="1" latinLnBrk="0" hangingPunct="1">
      <a:defRPr sz="579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clrMru>
    <a:srgbClr val="361163"/>
    <a:srgbClr val="290F40"/>
    <a:srgbClr val="473367"/>
    <a:srgbClr val="3224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89"/>
    <p:restoredTop sz="94641"/>
  </p:normalViewPr>
  <p:slideViewPr>
    <p:cSldViewPr snapToGrid="0" snapToObjects="1">
      <p:cViewPr varScale="1">
        <p:scale>
          <a:sx n="46" d="100"/>
          <a:sy n="46" d="100"/>
        </p:scale>
        <p:origin x="2008" y="224"/>
      </p:cViewPr>
      <p:guideLst>
        <p:guide orient="horz" pos="9536"/>
        <p:guide pos="67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E6834-4CC3-344A-A5DF-728159364580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E4BFF1-F933-4D48-88F2-CA96C98E0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19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75919" rtl="0" eaLnBrk="1" latinLnBrk="0" hangingPunct="1">
      <a:defRPr sz="3887" kern="1200">
        <a:solidFill>
          <a:schemeClr val="tx1"/>
        </a:solidFill>
        <a:latin typeface="+mn-lt"/>
        <a:ea typeface="+mn-ea"/>
        <a:cs typeface="+mn-cs"/>
      </a:defRPr>
    </a:lvl1pPr>
    <a:lvl2pPr marL="1475919" algn="l" defTabSz="1475919" rtl="0" eaLnBrk="1" latinLnBrk="0" hangingPunct="1">
      <a:defRPr sz="3887" kern="1200">
        <a:solidFill>
          <a:schemeClr val="tx1"/>
        </a:solidFill>
        <a:latin typeface="+mn-lt"/>
        <a:ea typeface="+mn-ea"/>
        <a:cs typeface="+mn-cs"/>
      </a:defRPr>
    </a:lvl2pPr>
    <a:lvl3pPr marL="2951836" algn="l" defTabSz="1475919" rtl="0" eaLnBrk="1" latinLnBrk="0" hangingPunct="1">
      <a:defRPr sz="3887" kern="1200">
        <a:solidFill>
          <a:schemeClr val="tx1"/>
        </a:solidFill>
        <a:latin typeface="+mn-lt"/>
        <a:ea typeface="+mn-ea"/>
        <a:cs typeface="+mn-cs"/>
      </a:defRPr>
    </a:lvl3pPr>
    <a:lvl4pPr marL="4427755" algn="l" defTabSz="1475919" rtl="0" eaLnBrk="1" latinLnBrk="0" hangingPunct="1">
      <a:defRPr sz="3887" kern="1200">
        <a:solidFill>
          <a:schemeClr val="tx1"/>
        </a:solidFill>
        <a:latin typeface="+mn-lt"/>
        <a:ea typeface="+mn-ea"/>
        <a:cs typeface="+mn-cs"/>
      </a:defRPr>
    </a:lvl4pPr>
    <a:lvl5pPr marL="5903673" algn="l" defTabSz="1475919" rtl="0" eaLnBrk="1" latinLnBrk="0" hangingPunct="1">
      <a:defRPr sz="3887" kern="1200">
        <a:solidFill>
          <a:schemeClr val="tx1"/>
        </a:solidFill>
        <a:latin typeface="+mn-lt"/>
        <a:ea typeface="+mn-ea"/>
        <a:cs typeface="+mn-cs"/>
      </a:defRPr>
    </a:lvl5pPr>
    <a:lvl6pPr marL="7379591" algn="l" defTabSz="1475919" rtl="0" eaLnBrk="1" latinLnBrk="0" hangingPunct="1">
      <a:defRPr sz="3887" kern="1200">
        <a:solidFill>
          <a:schemeClr val="tx1"/>
        </a:solidFill>
        <a:latin typeface="+mn-lt"/>
        <a:ea typeface="+mn-ea"/>
        <a:cs typeface="+mn-cs"/>
      </a:defRPr>
    </a:lvl6pPr>
    <a:lvl7pPr marL="8855509" algn="l" defTabSz="1475919" rtl="0" eaLnBrk="1" latinLnBrk="0" hangingPunct="1">
      <a:defRPr sz="3887" kern="1200">
        <a:solidFill>
          <a:schemeClr val="tx1"/>
        </a:solidFill>
        <a:latin typeface="+mn-lt"/>
        <a:ea typeface="+mn-ea"/>
        <a:cs typeface="+mn-cs"/>
      </a:defRPr>
    </a:lvl7pPr>
    <a:lvl8pPr marL="10331428" algn="l" defTabSz="1475919" rtl="0" eaLnBrk="1" latinLnBrk="0" hangingPunct="1">
      <a:defRPr sz="3887" kern="1200">
        <a:solidFill>
          <a:schemeClr val="tx1"/>
        </a:solidFill>
        <a:latin typeface="+mn-lt"/>
        <a:ea typeface="+mn-ea"/>
        <a:cs typeface="+mn-cs"/>
      </a:defRPr>
    </a:lvl8pPr>
    <a:lvl9pPr marL="11807346" algn="l" defTabSz="1475919" rtl="0" eaLnBrk="1" latinLnBrk="0" hangingPunct="1">
      <a:defRPr sz="388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Po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8"/>
          <p:cNvSpPr txBox="1">
            <a:spLocks noChangeArrowheads="1"/>
          </p:cNvSpPr>
          <p:nvPr userDrawn="1"/>
        </p:nvSpPr>
        <p:spPr bwMode="auto">
          <a:xfrm>
            <a:off x="988949" y="3128337"/>
            <a:ext cx="12707009" cy="543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4596" tIns="32297" rIns="64596" bIns="32297">
            <a:spAutoFit/>
          </a:bodyPr>
          <a:lstStyle/>
          <a:p>
            <a:pPr defTabSz="644902" eaLnBrk="0" hangingPunct="0">
              <a:lnSpc>
                <a:spcPct val="110000"/>
              </a:lnSpc>
              <a:defRPr/>
            </a:pPr>
            <a:r>
              <a:rPr lang="en-GB" sz="2826" dirty="0" smtClean="0">
                <a:solidFill>
                  <a:schemeClr val="bg1"/>
                </a:solidFill>
                <a:latin typeface="+mj-lt"/>
              </a:rPr>
              <a:t>Sub</a:t>
            </a:r>
            <a:r>
              <a:rPr lang="en-GB" sz="2826" baseline="0" dirty="0" smtClean="0">
                <a:solidFill>
                  <a:schemeClr val="bg1"/>
                </a:solidFill>
                <a:latin typeface="+mj-lt"/>
              </a:rPr>
              <a:t> Heading/Author </a:t>
            </a:r>
            <a:r>
              <a:rPr lang="en-GB" sz="2826" i="1" dirty="0" smtClean="0">
                <a:solidFill>
                  <a:schemeClr val="bg1"/>
                </a:solidFill>
                <a:latin typeface="+mj-lt"/>
              </a:rPr>
              <a:t>(edit</a:t>
            </a:r>
            <a:r>
              <a:rPr lang="en-GB" sz="2826" i="1" baseline="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826" i="1" dirty="0" smtClean="0">
                <a:solidFill>
                  <a:schemeClr val="bg1"/>
                </a:solidFill>
                <a:latin typeface="+mj-lt"/>
              </a:rPr>
              <a:t>via </a:t>
            </a:r>
            <a:r>
              <a:rPr lang="en-GB" sz="2826" i="1" dirty="0">
                <a:solidFill>
                  <a:schemeClr val="bg1"/>
                </a:solidFill>
                <a:latin typeface="+mj-lt"/>
              </a:rPr>
              <a:t>View &gt; Slide Master</a:t>
            </a:r>
            <a:r>
              <a:rPr lang="en-GB" sz="2826" i="1" dirty="0" smtClean="0">
                <a:solidFill>
                  <a:schemeClr val="bg1"/>
                </a:solidFill>
                <a:latin typeface="+mj-lt"/>
              </a:rPr>
              <a:t>)</a:t>
            </a:r>
            <a:endParaRPr lang="en-GB" sz="2826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 Box 37"/>
          <p:cNvSpPr txBox="1">
            <a:spLocks noChangeArrowheads="1"/>
          </p:cNvSpPr>
          <p:nvPr userDrawn="1"/>
        </p:nvSpPr>
        <p:spPr bwMode="auto">
          <a:xfrm>
            <a:off x="988949" y="628632"/>
            <a:ext cx="12707009" cy="34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defTabSz="644902" eaLnBrk="0" hangingPunct="0">
              <a:spcBef>
                <a:spcPct val="50000"/>
              </a:spcBef>
              <a:defRPr/>
            </a:pPr>
            <a:r>
              <a:rPr lang="en-GB" sz="2261" b="0" dirty="0">
                <a:solidFill>
                  <a:srgbClr val="FFFFFF"/>
                </a:solidFill>
                <a:latin typeface="+mj-lt"/>
              </a:rPr>
              <a:t>Insert your </a:t>
            </a:r>
            <a:r>
              <a:rPr lang="en-GB" sz="2261" b="0" dirty="0" smtClean="0">
                <a:solidFill>
                  <a:srgbClr val="FFFFFF"/>
                </a:solidFill>
                <a:latin typeface="+mj-lt"/>
              </a:rPr>
              <a:t>department name </a:t>
            </a:r>
            <a:r>
              <a:rPr lang="en-GB" sz="2261" b="0" i="1" dirty="0" smtClean="0">
                <a:solidFill>
                  <a:srgbClr val="FFFFFF"/>
                </a:solidFill>
                <a:latin typeface="+mj-lt"/>
              </a:rPr>
              <a:t>(edit via View </a:t>
            </a:r>
            <a:r>
              <a:rPr lang="en-GB" sz="2261" b="0" i="1" dirty="0">
                <a:solidFill>
                  <a:srgbClr val="FFFFFF"/>
                </a:solidFill>
                <a:latin typeface="+mj-lt"/>
              </a:rPr>
              <a:t>&gt; Slide </a:t>
            </a:r>
            <a:r>
              <a:rPr lang="en-GB" sz="2261" b="0" i="1" dirty="0" smtClean="0">
                <a:solidFill>
                  <a:srgbClr val="FFFFFF"/>
                </a:solidFill>
                <a:latin typeface="+mj-lt"/>
              </a:rPr>
              <a:t>Master)</a:t>
            </a:r>
            <a:endParaRPr lang="en-GB" sz="2261" b="0" i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993966" y="976875"/>
            <a:ext cx="12701991" cy="2151462"/>
          </a:xfrm>
          <a:prstGeom prst="rect">
            <a:avLst/>
          </a:prstGeom>
        </p:spPr>
        <p:txBody>
          <a:bodyPr anchor="ctr"/>
          <a:lstStyle>
            <a:lvl1pPr>
              <a:defRPr b="1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" y="28132171"/>
            <a:ext cx="10161704" cy="2143042"/>
          </a:xfrm>
          <a:prstGeom prst="rect">
            <a:avLst/>
          </a:prstGeom>
          <a:solidFill>
            <a:schemeClr val="accent2"/>
          </a:solidFill>
        </p:spPr>
        <p:txBody>
          <a:bodyPr vert="horz" lIns="295044" tIns="147522" rIns="295044" bIns="147522" numCol="2" rtlCol="0" anchor="t">
            <a:normAutofit/>
          </a:bodyPr>
          <a:lstStyle>
            <a:lvl1pPr marL="0" indent="0" algn="r" defTabSz="2088170" rtl="0" eaLnBrk="1" latinLnBrk="0" hangingPunct="1">
              <a:spcBef>
                <a:spcPct val="20000"/>
              </a:spcBef>
              <a:buFont typeface="Arial"/>
              <a:buNone/>
              <a:defRPr sz="32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088170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6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76339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6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264509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6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352678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6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440848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529017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617187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705356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554" b="1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REFERENCES </a:t>
            </a:r>
            <a:r>
              <a:rPr lang="en-GB" sz="1554" b="0" i="1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(edit via View &gt; Slide Master)</a:t>
            </a:r>
          </a:p>
          <a:p>
            <a:pPr marL="363388" indent="-363388" algn="l">
              <a:buAutoNum type="arabicPeriod"/>
            </a:pPr>
            <a:r>
              <a:rPr lang="en-GB" sz="1554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Author’s Name, </a:t>
            </a:r>
            <a:r>
              <a:rPr lang="en-GB" sz="1554" i="1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Book Title</a:t>
            </a:r>
            <a:r>
              <a:rPr lang="en-GB" sz="1554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, (Publisher: Year) </a:t>
            </a:r>
            <a:br>
              <a:rPr lang="en-GB" sz="1554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</a:br>
            <a:r>
              <a:rPr lang="en-GB" sz="1554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pp. XX-YY</a:t>
            </a:r>
          </a:p>
          <a:p>
            <a:pPr marL="363388" marR="0" indent="-363388" algn="l" defTabSz="147529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AutoNum type="arabicPeriod"/>
              <a:tabLst/>
              <a:defRPr/>
            </a:pPr>
            <a:r>
              <a:rPr lang="en-GB" sz="1554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Author’s Name, ‘Article title’, </a:t>
            </a:r>
            <a:r>
              <a:rPr lang="en-GB" sz="1554" i="1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Journal title, </a:t>
            </a:r>
            <a:r>
              <a:rPr lang="en-GB" sz="1554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publication info, pp. AA-BB</a:t>
            </a:r>
          </a:p>
          <a:p>
            <a:pPr marL="363388" marR="0" indent="-363388" algn="l" defTabSz="147529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AutoNum type="arabicPeriod"/>
              <a:tabLst/>
              <a:defRPr/>
            </a:pPr>
            <a:r>
              <a:rPr lang="en-GB" sz="1554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Researcher’s Name, Institution</a:t>
            </a:r>
          </a:p>
          <a:p>
            <a:pPr marL="363388" marR="0" indent="-363388" algn="l" defTabSz="147529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AutoNum type="arabicPeriod"/>
              <a:tabLst/>
              <a:defRPr/>
            </a:pPr>
            <a:endParaRPr lang="en-GB" sz="1554" kern="1200" baseline="0" dirty="0" smtClean="0">
              <a:solidFill>
                <a:schemeClr val="bg1"/>
              </a:solidFill>
              <a:latin typeface="+mj-lt"/>
              <a:ea typeface="+mn-ea"/>
              <a:cs typeface="+mn-cs"/>
            </a:endParaRPr>
          </a:p>
          <a:p>
            <a:pPr marL="363388" indent="-363388" algn="l">
              <a:buAutoNum type="arabicPeriod"/>
            </a:pPr>
            <a:endParaRPr lang="en-GB" sz="1554" kern="1200" baseline="0" dirty="0" smtClean="0">
              <a:solidFill>
                <a:schemeClr val="bg1"/>
              </a:solidFill>
              <a:latin typeface="+mj-lt"/>
              <a:ea typeface="+mn-ea"/>
              <a:cs typeface="+mn-cs"/>
            </a:endParaRPr>
          </a:p>
          <a:p>
            <a:pPr marL="363388" indent="-363388" algn="l">
              <a:buAutoNum type="arabicPeriod"/>
            </a:pPr>
            <a:r>
              <a:rPr lang="en-GB" sz="1554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Author’s Name, </a:t>
            </a:r>
            <a:r>
              <a:rPr lang="en-GB" sz="1554" i="1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Book Title</a:t>
            </a:r>
            <a:r>
              <a:rPr lang="en-GB" sz="1554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, (Publisher: Year) </a:t>
            </a:r>
            <a:br>
              <a:rPr lang="en-GB" sz="1554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</a:br>
            <a:r>
              <a:rPr lang="en-GB" sz="1554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pp. XX-YY</a:t>
            </a:r>
          </a:p>
          <a:p>
            <a:pPr marL="363388" marR="0" indent="-363388" algn="l" defTabSz="147529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AutoNum type="arabicPeriod"/>
              <a:tabLst/>
              <a:defRPr/>
            </a:pPr>
            <a:r>
              <a:rPr lang="en-GB" sz="1554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Author’s Name, ‘Article title’, </a:t>
            </a:r>
            <a:r>
              <a:rPr lang="en-GB" sz="1554" i="1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Journal title, </a:t>
            </a:r>
            <a:r>
              <a:rPr lang="en-GB" sz="1554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publication info, pp. AA-BB</a:t>
            </a:r>
          </a:p>
          <a:p>
            <a:pPr marL="363388" marR="0" indent="-363388" algn="l" defTabSz="147529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AutoNum type="arabicPeriod"/>
              <a:tabLst/>
              <a:defRPr/>
            </a:pPr>
            <a:r>
              <a:rPr lang="en-GB" sz="1554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Researcher’s Name, Institution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10246119" y="28132171"/>
            <a:ext cx="5395595" cy="2143042"/>
          </a:xfrm>
          <a:prstGeom prst="rect">
            <a:avLst/>
          </a:prstGeom>
          <a:solidFill>
            <a:schemeClr val="accent2"/>
          </a:solidFill>
        </p:spPr>
        <p:txBody>
          <a:bodyPr vert="horz" lIns="295044" tIns="147522" rIns="295044" bIns="147522" numCol="1" rtlCol="0" anchor="t">
            <a:normAutofit/>
          </a:bodyPr>
          <a:lstStyle>
            <a:lvl1pPr marL="0" indent="0" algn="r" defTabSz="2088170" rtl="0" eaLnBrk="1" latinLnBrk="0" hangingPunct="1">
              <a:spcBef>
                <a:spcPct val="20000"/>
              </a:spcBef>
              <a:buFont typeface="Arial"/>
              <a:buNone/>
              <a:defRPr sz="32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088170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6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76339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6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264509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6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352678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6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440848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529017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617187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705356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147529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sz="1554" b="1" dirty="0" smtClean="0">
                <a:latin typeface="+mj-lt"/>
              </a:rPr>
              <a:t>ACKNOWLEDGEMENTS </a:t>
            </a:r>
            <a:br>
              <a:rPr lang="en-GB" sz="1554" b="1" dirty="0" smtClean="0">
                <a:latin typeface="+mj-lt"/>
              </a:rPr>
            </a:br>
            <a:r>
              <a:rPr lang="en-GB" sz="1554" b="0" i="1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(edit via View &gt; Slide Master)</a:t>
            </a:r>
            <a:endParaRPr lang="en-GB" sz="1554" b="0" i="1" dirty="0" smtClean="0">
              <a:latin typeface="+mj-lt"/>
            </a:endParaRPr>
          </a:p>
          <a:p>
            <a:pPr algn="l"/>
            <a:r>
              <a:rPr lang="en-GB" sz="1554" dirty="0" smtClean="0">
                <a:latin typeface="+mj-lt"/>
              </a:rPr>
              <a:t>Area for any thanks or any other us of this box</a:t>
            </a:r>
            <a:r>
              <a:rPr lang="en-GB" sz="1554" baseline="0" dirty="0" smtClean="0">
                <a:latin typeface="+mj-lt"/>
              </a:rPr>
              <a:t> </a:t>
            </a:r>
            <a:r>
              <a:rPr lang="en-GB" sz="1554" dirty="0" smtClean="0">
                <a:latin typeface="+mj-lt"/>
              </a:rPr>
              <a:t>here…</a:t>
            </a:r>
          </a:p>
        </p:txBody>
      </p:sp>
      <p:sp>
        <p:nvSpPr>
          <p:cNvPr id="10" name="Subtitle 2"/>
          <p:cNvSpPr txBox="1">
            <a:spLocks/>
          </p:cNvSpPr>
          <p:nvPr userDrawn="1"/>
        </p:nvSpPr>
        <p:spPr>
          <a:xfrm>
            <a:off x="15738268" y="28110214"/>
            <a:ext cx="5650120" cy="2165000"/>
          </a:xfrm>
          <a:prstGeom prst="rect">
            <a:avLst/>
          </a:prstGeom>
          <a:solidFill>
            <a:schemeClr val="accent2"/>
          </a:solidFill>
        </p:spPr>
        <p:txBody>
          <a:bodyPr vert="horz" lIns="295044" tIns="147522" rIns="295044" bIns="147522" numCol="1" rtlCol="0" anchor="t">
            <a:normAutofit fontScale="92500" lnSpcReduction="10000"/>
          </a:bodyPr>
          <a:lstStyle>
            <a:lvl1pPr marL="0" indent="0" algn="r" defTabSz="2088170" rtl="0" eaLnBrk="1" latinLnBrk="0" hangingPunct="1">
              <a:spcBef>
                <a:spcPct val="20000"/>
              </a:spcBef>
              <a:buFont typeface="Arial"/>
              <a:buNone/>
              <a:defRPr sz="32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088170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6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76339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6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264509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6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352678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6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440848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529017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617187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705356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r" defTabSz="147529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sz="1696" b="1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 </a:t>
            </a:r>
            <a:r>
              <a:rPr lang="en-GB" sz="1696" b="0" i="1" kern="12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(edit via View &gt; Slide Master) </a:t>
            </a:r>
          </a:p>
          <a:p>
            <a:pPr marL="0" marR="0" indent="0" algn="r" defTabSz="147529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sz="1696" b="1" dirty="0" smtClean="0">
                <a:latin typeface="+mj-lt"/>
              </a:rPr>
              <a:t>CONTACT INFORMATION</a:t>
            </a:r>
          </a:p>
          <a:p>
            <a:r>
              <a:rPr lang="en-GB" sz="1696" dirty="0" smtClean="0">
                <a:latin typeface="+mj-lt"/>
              </a:rPr>
              <a:t> School/Department of XXXXXXXXX </a:t>
            </a:r>
          </a:p>
          <a:p>
            <a:r>
              <a:rPr lang="en-GB" sz="1696" dirty="0" smtClean="0">
                <a:latin typeface="+mj-lt"/>
              </a:rPr>
              <a:t>Loughborough University</a:t>
            </a:r>
            <a:r>
              <a:rPr lang="en-GB" sz="1696" baseline="0" dirty="0" smtClean="0">
                <a:latin typeface="+mj-lt"/>
              </a:rPr>
              <a:t> </a:t>
            </a:r>
          </a:p>
          <a:p>
            <a:r>
              <a:rPr lang="en-GB" sz="1696" dirty="0" smtClean="0">
                <a:latin typeface="+mj-lt"/>
              </a:rPr>
              <a:t>Leicestershire LE11 3TU</a:t>
            </a:r>
            <a:r>
              <a:rPr lang="en-GB" sz="1696" baseline="0" dirty="0" smtClean="0">
                <a:latin typeface="+mj-lt"/>
              </a:rPr>
              <a:t> </a:t>
            </a:r>
            <a:r>
              <a:rPr lang="en-GB" sz="1696" dirty="0" smtClean="0">
                <a:latin typeface="+mj-lt"/>
              </a:rPr>
              <a:t> UK</a:t>
            </a:r>
          </a:p>
          <a:p>
            <a:r>
              <a:rPr lang="en-GB" sz="1696" dirty="0" smtClean="0">
                <a:latin typeface="+mj-lt"/>
              </a:rPr>
              <a:t>E. </a:t>
            </a:r>
            <a:r>
              <a:rPr lang="en-GB" sz="1696" dirty="0" err="1" smtClean="0">
                <a:latin typeface="+mj-lt"/>
              </a:rPr>
              <a:t>A.N.Other@lboro.ac.uk</a:t>
            </a:r>
            <a:r>
              <a:rPr lang="en-GB" sz="1696" dirty="0" smtClean="0">
                <a:latin typeface="+mj-lt"/>
              </a:rPr>
              <a:t>  </a:t>
            </a:r>
          </a:p>
          <a:p>
            <a:r>
              <a:rPr lang="en-GB" sz="1696" dirty="0" err="1" smtClean="0">
                <a:latin typeface="+mj-lt"/>
              </a:rPr>
              <a:t>www.lboro.ac.uk</a:t>
            </a:r>
            <a:r>
              <a:rPr lang="en-GB" sz="1696" dirty="0" smtClean="0">
                <a:latin typeface="+mj-lt"/>
              </a:rPr>
              <a:t>/department</a:t>
            </a:r>
            <a:endParaRPr lang="en-US" sz="1696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7081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ondary Po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8"/>
          <p:cNvSpPr txBox="1">
            <a:spLocks noChangeArrowheads="1"/>
          </p:cNvSpPr>
          <p:nvPr userDrawn="1"/>
        </p:nvSpPr>
        <p:spPr bwMode="auto">
          <a:xfrm>
            <a:off x="988949" y="3128337"/>
            <a:ext cx="12707009" cy="543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4596" tIns="32297" rIns="64596" bIns="32297">
            <a:spAutoFit/>
          </a:bodyPr>
          <a:lstStyle/>
          <a:p>
            <a:pPr defTabSz="644902" eaLnBrk="0" hangingPunct="0">
              <a:lnSpc>
                <a:spcPct val="110000"/>
              </a:lnSpc>
              <a:defRPr/>
            </a:pPr>
            <a:r>
              <a:rPr lang="en-GB" sz="2826" dirty="0" smtClean="0">
                <a:solidFill>
                  <a:schemeClr val="bg1"/>
                </a:solidFill>
                <a:latin typeface="+mj-lt"/>
              </a:rPr>
              <a:t>Sub</a:t>
            </a:r>
            <a:r>
              <a:rPr lang="en-GB" sz="2826" baseline="0" dirty="0" smtClean="0">
                <a:solidFill>
                  <a:schemeClr val="bg1"/>
                </a:solidFill>
                <a:latin typeface="+mj-lt"/>
              </a:rPr>
              <a:t> Heading/Author </a:t>
            </a:r>
            <a:r>
              <a:rPr lang="en-GB" sz="2826" i="1" dirty="0" smtClean="0">
                <a:solidFill>
                  <a:schemeClr val="bg1"/>
                </a:solidFill>
                <a:latin typeface="+mj-lt"/>
              </a:rPr>
              <a:t>(edit</a:t>
            </a:r>
            <a:r>
              <a:rPr lang="en-GB" sz="2826" i="1" baseline="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826" i="1" dirty="0" smtClean="0">
                <a:solidFill>
                  <a:schemeClr val="bg1"/>
                </a:solidFill>
                <a:latin typeface="+mj-lt"/>
              </a:rPr>
              <a:t>via </a:t>
            </a:r>
            <a:r>
              <a:rPr lang="en-GB" sz="2826" i="1" dirty="0">
                <a:solidFill>
                  <a:schemeClr val="bg1"/>
                </a:solidFill>
                <a:latin typeface="+mj-lt"/>
              </a:rPr>
              <a:t>View &gt; Slide Master</a:t>
            </a:r>
            <a:r>
              <a:rPr lang="en-GB" sz="2826" i="1" dirty="0" smtClean="0">
                <a:solidFill>
                  <a:schemeClr val="bg1"/>
                </a:solidFill>
                <a:latin typeface="+mj-lt"/>
              </a:rPr>
              <a:t>)</a:t>
            </a:r>
            <a:endParaRPr lang="en-GB" sz="2826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 Box 37"/>
          <p:cNvSpPr txBox="1">
            <a:spLocks noChangeArrowheads="1"/>
          </p:cNvSpPr>
          <p:nvPr userDrawn="1"/>
        </p:nvSpPr>
        <p:spPr bwMode="auto">
          <a:xfrm>
            <a:off x="988949" y="628632"/>
            <a:ext cx="12707009" cy="34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defTabSz="644902" eaLnBrk="0" hangingPunct="0">
              <a:spcBef>
                <a:spcPct val="50000"/>
              </a:spcBef>
              <a:defRPr/>
            </a:pPr>
            <a:r>
              <a:rPr lang="en-GB" sz="2261" b="0" dirty="0">
                <a:solidFill>
                  <a:srgbClr val="FFFFFF"/>
                </a:solidFill>
                <a:latin typeface="+mj-lt"/>
              </a:rPr>
              <a:t>Insert your </a:t>
            </a:r>
            <a:r>
              <a:rPr lang="en-GB" sz="2261" b="0" dirty="0" smtClean="0">
                <a:solidFill>
                  <a:srgbClr val="FFFFFF"/>
                </a:solidFill>
                <a:latin typeface="+mj-lt"/>
              </a:rPr>
              <a:t>department name </a:t>
            </a:r>
            <a:r>
              <a:rPr lang="en-GB" sz="2261" b="0" i="1" dirty="0" smtClean="0">
                <a:solidFill>
                  <a:srgbClr val="FFFFFF"/>
                </a:solidFill>
                <a:latin typeface="+mj-lt"/>
              </a:rPr>
              <a:t>(edit via View </a:t>
            </a:r>
            <a:r>
              <a:rPr lang="en-GB" sz="2261" b="0" i="1" dirty="0">
                <a:solidFill>
                  <a:srgbClr val="FFFFFF"/>
                </a:solidFill>
                <a:latin typeface="+mj-lt"/>
              </a:rPr>
              <a:t>&gt; Slide </a:t>
            </a:r>
            <a:r>
              <a:rPr lang="en-GB" sz="2261" b="0" i="1" dirty="0" smtClean="0">
                <a:solidFill>
                  <a:srgbClr val="FFFFFF"/>
                </a:solidFill>
                <a:latin typeface="+mj-lt"/>
              </a:rPr>
              <a:t>Master)</a:t>
            </a:r>
            <a:endParaRPr lang="en-GB" sz="2261" b="0" i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993966" y="976875"/>
            <a:ext cx="12701991" cy="2151462"/>
          </a:xfrm>
          <a:prstGeom prst="rect">
            <a:avLst/>
          </a:prstGeom>
        </p:spPr>
        <p:txBody>
          <a:bodyPr anchor="ctr"/>
          <a:lstStyle>
            <a:lvl1pPr>
              <a:defRPr b="1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929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3272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21387600" cy="3960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95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10307" y="1312928"/>
            <a:ext cx="6459919" cy="1633469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420" y="7064221"/>
            <a:ext cx="19249549" cy="19980241"/>
          </a:xfrm>
          <a:prstGeom prst="rect">
            <a:avLst/>
          </a:prstGeom>
        </p:spPr>
        <p:txBody>
          <a:bodyPr vert="horz" lIns="417634" tIns="208817" rIns="417634" bIns="208817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064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1475292" rtl="0" eaLnBrk="1" latinLnBrk="0" hangingPunct="1">
        <a:spcBef>
          <a:spcPct val="0"/>
        </a:spcBef>
        <a:buNone/>
        <a:defRPr sz="6782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106469" indent="-1106469" algn="l" defTabSz="1475292" rtl="0" eaLnBrk="1" latinLnBrk="0" hangingPunct="1">
        <a:spcBef>
          <a:spcPct val="20000"/>
        </a:spcBef>
        <a:buFont typeface="Arial"/>
        <a:buChar char="•"/>
        <a:defRPr sz="4663" kern="1200">
          <a:solidFill>
            <a:schemeClr val="tx1"/>
          </a:solidFill>
          <a:latin typeface="+mj-lt"/>
          <a:ea typeface="+mn-ea"/>
          <a:cs typeface="+mn-cs"/>
        </a:defRPr>
      </a:lvl1pPr>
      <a:lvl2pPr marL="2397349" indent="-922057" algn="l" defTabSz="1475292" rtl="0" eaLnBrk="1" latinLnBrk="0" hangingPunct="1">
        <a:spcBef>
          <a:spcPct val="20000"/>
        </a:spcBef>
        <a:buFont typeface="Arial"/>
        <a:buChar char="–"/>
        <a:defRPr sz="4663" kern="1200">
          <a:solidFill>
            <a:schemeClr val="tx1"/>
          </a:solidFill>
          <a:latin typeface="+mj-lt"/>
          <a:ea typeface="+mn-ea"/>
          <a:cs typeface="+mn-cs"/>
        </a:defRPr>
      </a:lvl2pPr>
      <a:lvl3pPr marL="3688230" indent="-737646" algn="l" defTabSz="1475292" rtl="0" eaLnBrk="1" latinLnBrk="0" hangingPunct="1">
        <a:spcBef>
          <a:spcPct val="20000"/>
        </a:spcBef>
        <a:buFont typeface="Arial"/>
        <a:buChar char="•"/>
        <a:defRPr sz="4663" kern="1200">
          <a:solidFill>
            <a:schemeClr val="tx1"/>
          </a:solidFill>
          <a:latin typeface="+mj-lt"/>
          <a:ea typeface="+mn-ea"/>
          <a:cs typeface="+mn-cs"/>
        </a:defRPr>
      </a:lvl3pPr>
      <a:lvl4pPr marL="5163521" indent="-737646" algn="l" defTabSz="1475292" rtl="0" eaLnBrk="1" latinLnBrk="0" hangingPunct="1">
        <a:spcBef>
          <a:spcPct val="20000"/>
        </a:spcBef>
        <a:buFont typeface="Arial"/>
        <a:buChar char="–"/>
        <a:defRPr sz="4663" kern="1200">
          <a:solidFill>
            <a:schemeClr val="tx1"/>
          </a:solidFill>
          <a:latin typeface="+mj-lt"/>
          <a:ea typeface="+mn-ea"/>
          <a:cs typeface="+mn-cs"/>
        </a:defRPr>
      </a:lvl4pPr>
      <a:lvl5pPr marL="6638813" indent="-737646" algn="l" defTabSz="1475292" rtl="0" eaLnBrk="1" latinLnBrk="0" hangingPunct="1">
        <a:spcBef>
          <a:spcPct val="20000"/>
        </a:spcBef>
        <a:buFont typeface="Arial"/>
        <a:buChar char="»"/>
        <a:defRPr sz="4663" kern="1200">
          <a:solidFill>
            <a:schemeClr val="tx1"/>
          </a:solidFill>
          <a:latin typeface="+mj-lt"/>
          <a:ea typeface="+mn-ea"/>
          <a:cs typeface="+mn-cs"/>
        </a:defRPr>
      </a:lvl5pPr>
      <a:lvl6pPr marL="8114105" indent="-737646" algn="l" defTabSz="1475292" rtl="0" eaLnBrk="1" latinLnBrk="0" hangingPunct="1">
        <a:spcBef>
          <a:spcPct val="20000"/>
        </a:spcBef>
        <a:buFont typeface="Arial"/>
        <a:buChar char="•"/>
        <a:defRPr sz="6429" kern="1200">
          <a:solidFill>
            <a:schemeClr val="tx1"/>
          </a:solidFill>
          <a:latin typeface="+mn-lt"/>
          <a:ea typeface="+mn-ea"/>
          <a:cs typeface="+mn-cs"/>
        </a:defRPr>
      </a:lvl6pPr>
      <a:lvl7pPr marL="9589397" indent="-737646" algn="l" defTabSz="1475292" rtl="0" eaLnBrk="1" latinLnBrk="0" hangingPunct="1">
        <a:spcBef>
          <a:spcPct val="20000"/>
        </a:spcBef>
        <a:buFont typeface="Arial"/>
        <a:buChar char="•"/>
        <a:defRPr sz="6429" kern="1200">
          <a:solidFill>
            <a:schemeClr val="tx1"/>
          </a:solidFill>
          <a:latin typeface="+mn-lt"/>
          <a:ea typeface="+mn-ea"/>
          <a:cs typeface="+mn-cs"/>
        </a:defRPr>
      </a:lvl7pPr>
      <a:lvl8pPr marL="11064689" indent="-737646" algn="l" defTabSz="1475292" rtl="0" eaLnBrk="1" latinLnBrk="0" hangingPunct="1">
        <a:spcBef>
          <a:spcPct val="20000"/>
        </a:spcBef>
        <a:buFont typeface="Arial"/>
        <a:buChar char="•"/>
        <a:defRPr sz="6429" kern="1200">
          <a:solidFill>
            <a:schemeClr val="tx1"/>
          </a:solidFill>
          <a:latin typeface="+mn-lt"/>
          <a:ea typeface="+mn-ea"/>
          <a:cs typeface="+mn-cs"/>
        </a:defRPr>
      </a:lvl8pPr>
      <a:lvl9pPr marL="12539980" indent="-737646" algn="l" defTabSz="1475292" rtl="0" eaLnBrk="1" latinLnBrk="0" hangingPunct="1">
        <a:spcBef>
          <a:spcPct val="20000"/>
        </a:spcBef>
        <a:buFont typeface="Arial"/>
        <a:buChar char="•"/>
        <a:defRPr sz="64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75292" rtl="0" eaLnBrk="1" latinLnBrk="0" hangingPunct="1">
        <a:defRPr sz="5793" kern="1200">
          <a:solidFill>
            <a:schemeClr val="tx1"/>
          </a:solidFill>
          <a:latin typeface="+mn-lt"/>
          <a:ea typeface="+mn-ea"/>
          <a:cs typeface="+mn-cs"/>
        </a:defRPr>
      </a:lvl1pPr>
      <a:lvl2pPr marL="1475292" algn="l" defTabSz="1475292" rtl="0" eaLnBrk="1" latinLnBrk="0" hangingPunct="1">
        <a:defRPr sz="5793" kern="1200">
          <a:solidFill>
            <a:schemeClr val="tx1"/>
          </a:solidFill>
          <a:latin typeface="+mn-lt"/>
          <a:ea typeface="+mn-ea"/>
          <a:cs typeface="+mn-cs"/>
        </a:defRPr>
      </a:lvl2pPr>
      <a:lvl3pPr marL="2950584" algn="l" defTabSz="1475292" rtl="0" eaLnBrk="1" latinLnBrk="0" hangingPunct="1">
        <a:defRPr sz="5793" kern="1200">
          <a:solidFill>
            <a:schemeClr val="tx1"/>
          </a:solidFill>
          <a:latin typeface="+mn-lt"/>
          <a:ea typeface="+mn-ea"/>
          <a:cs typeface="+mn-cs"/>
        </a:defRPr>
      </a:lvl3pPr>
      <a:lvl4pPr marL="4425876" algn="l" defTabSz="1475292" rtl="0" eaLnBrk="1" latinLnBrk="0" hangingPunct="1">
        <a:defRPr sz="5793" kern="1200">
          <a:solidFill>
            <a:schemeClr val="tx1"/>
          </a:solidFill>
          <a:latin typeface="+mn-lt"/>
          <a:ea typeface="+mn-ea"/>
          <a:cs typeface="+mn-cs"/>
        </a:defRPr>
      </a:lvl4pPr>
      <a:lvl5pPr marL="5901167" algn="l" defTabSz="1475292" rtl="0" eaLnBrk="1" latinLnBrk="0" hangingPunct="1">
        <a:defRPr sz="5793" kern="1200">
          <a:solidFill>
            <a:schemeClr val="tx1"/>
          </a:solidFill>
          <a:latin typeface="+mn-lt"/>
          <a:ea typeface="+mn-ea"/>
          <a:cs typeface="+mn-cs"/>
        </a:defRPr>
      </a:lvl5pPr>
      <a:lvl6pPr marL="7376459" algn="l" defTabSz="1475292" rtl="0" eaLnBrk="1" latinLnBrk="0" hangingPunct="1">
        <a:defRPr sz="5793" kern="1200">
          <a:solidFill>
            <a:schemeClr val="tx1"/>
          </a:solidFill>
          <a:latin typeface="+mn-lt"/>
          <a:ea typeface="+mn-ea"/>
          <a:cs typeface="+mn-cs"/>
        </a:defRPr>
      </a:lvl6pPr>
      <a:lvl7pPr marL="8851751" algn="l" defTabSz="1475292" rtl="0" eaLnBrk="1" latinLnBrk="0" hangingPunct="1">
        <a:defRPr sz="5793" kern="1200">
          <a:solidFill>
            <a:schemeClr val="tx1"/>
          </a:solidFill>
          <a:latin typeface="+mn-lt"/>
          <a:ea typeface="+mn-ea"/>
          <a:cs typeface="+mn-cs"/>
        </a:defRPr>
      </a:lvl7pPr>
      <a:lvl8pPr marL="10327043" algn="l" defTabSz="1475292" rtl="0" eaLnBrk="1" latinLnBrk="0" hangingPunct="1">
        <a:defRPr sz="5793" kern="1200">
          <a:solidFill>
            <a:schemeClr val="tx1"/>
          </a:solidFill>
          <a:latin typeface="+mn-lt"/>
          <a:ea typeface="+mn-ea"/>
          <a:cs typeface="+mn-cs"/>
        </a:defRPr>
      </a:lvl8pPr>
      <a:lvl9pPr marL="11802334" algn="l" defTabSz="1475292" rtl="0" eaLnBrk="1" latinLnBrk="0" hangingPunct="1">
        <a:defRPr sz="579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5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94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348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U Corp Cols 2015">
      <a:dk1>
        <a:srgbClr val="000000"/>
      </a:dk1>
      <a:lt1>
        <a:srgbClr val="FFFFFF"/>
      </a:lt1>
      <a:dk2>
        <a:srgbClr val="473367"/>
      </a:dk2>
      <a:lt2>
        <a:srgbClr val="FFFFFF"/>
      </a:lt2>
      <a:accent1>
        <a:srgbClr val="473367"/>
      </a:accent1>
      <a:accent2>
        <a:srgbClr val="8F004F"/>
      </a:accent2>
      <a:accent3>
        <a:srgbClr val="616264"/>
      </a:accent3>
      <a:accent4>
        <a:srgbClr val="6A247C"/>
      </a:accent4>
      <a:accent5>
        <a:srgbClr val="C43788"/>
      </a:accent5>
      <a:accent6>
        <a:srgbClr val="FFFFFF"/>
      </a:accent6>
      <a:hlink>
        <a:srgbClr val="8F004F"/>
      </a:hlink>
      <a:folHlink>
        <a:srgbClr val="616264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0</Words>
  <Application>Microsoft Macintosh PowerPoint</Application>
  <PresentationFormat>Custom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>Loughborough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Atkins</dc:creator>
  <cp:lastModifiedBy>Paul Atkins</cp:lastModifiedBy>
  <cp:revision>50</cp:revision>
  <cp:lastPrinted>2015-10-29T10:39:29Z</cp:lastPrinted>
  <dcterms:created xsi:type="dcterms:W3CDTF">2013-01-16T10:01:33Z</dcterms:created>
  <dcterms:modified xsi:type="dcterms:W3CDTF">2015-11-10T09:23:47Z</dcterms:modified>
</cp:coreProperties>
</file>