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6"/>
  </p:notes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71" r:id="rId14"/>
    <p:sldId id="273" r:id="rId15"/>
    <p:sldId id="454" r:id="rId16"/>
    <p:sldId id="276" r:id="rId17"/>
    <p:sldId id="277" r:id="rId18"/>
    <p:sldId id="455" r:id="rId19"/>
    <p:sldId id="278" r:id="rId20"/>
    <p:sldId id="279" r:id="rId21"/>
    <p:sldId id="313" r:id="rId22"/>
    <p:sldId id="474" r:id="rId23"/>
    <p:sldId id="475" r:id="rId24"/>
    <p:sldId id="476" r:id="rId25"/>
    <p:sldId id="477" r:id="rId26"/>
    <p:sldId id="478" r:id="rId27"/>
    <p:sldId id="456" r:id="rId28"/>
    <p:sldId id="457" r:id="rId29"/>
    <p:sldId id="281" r:id="rId30"/>
    <p:sldId id="317" r:id="rId31"/>
    <p:sldId id="282" r:id="rId32"/>
    <p:sldId id="283" r:id="rId33"/>
    <p:sldId id="284" r:id="rId34"/>
    <p:sldId id="289" r:id="rId35"/>
    <p:sldId id="378" r:id="rId36"/>
    <p:sldId id="389" r:id="rId37"/>
    <p:sldId id="458" r:id="rId38"/>
    <p:sldId id="305" r:id="rId39"/>
    <p:sldId id="306" r:id="rId40"/>
    <p:sldId id="307" r:id="rId41"/>
    <p:sldId id="308" r:id="rId42"/>
    <p:sldId id="379" r:id="rId43"/>
    <p:sldId id="380" r:id="rId44"/>
    <p:sldId id="381" r:id="rId45"/>
    <p:sldId id="322" r:id="rId46"/>
    <p:sldId id="382" r:id="rId47"/>
    <p:sldId id="383" r:id="rId48"/>
    <p:sldId id="384" r:id="rId49"/>
    <p:sldId id="385" r:id="rId50"/>
    <p:sldId id="386" r:id="rId51"/>
    <p:sldId id="323" r:id="rId52"/>
    <p:sldId id="387" r:id="rId53"/>
    <p:sldId id="318" r:id="rId54"/>
    <p:sldId id="319" r:id="rId55"/>
    <p:sldId id="320" r:id="rId56"/>
    <p:sldId id="321" r:id="rId57"/>
    <p:sldId id="324" r:id="rId58"/>
    <p:sldId id="325" r:id="rId59"/>
    <p:sldId id="326" r:id="rId60"/>
    <p:sldId id="327" r:id="rId61"/>
    <p:sldId id="328" r:id="rId62"/>
    <p:sldId id="329" r:id="rId63"/>
    <p:sldId id="331" r:id="rId64"/>
    <p:sldId id="330" r:id="rId65"/>
    <p:sldId id="332" r:id="rId66"/>
    <p:sldId id="333" r:id="rId67"/>
    <p:sldId id="334" r:id="rId68"/>
    <p:sldId id="336" r:id="rId69"/>
    <p:sldId id="335" r:id="rId70"/>
    <p:sldId id="337" r:id="rId71"/>
    <p:sldId id="338" r:id="rId72"/>
    <p:sldId id="339" r:id="rId73"/>
    <p:sldId id="340" r:id="rId74"/>
    <p:sldId id="341" r:id="rId75"/>
    <p:sldId id="342" r:id="rId76"/>
    <p:sldId id="343" r:id="rId77"/>
    <p:sldId id="344" r:id="rId78"/>
    <p:sldId id="345" r:id="rId79"/>
    <p:sldId id="346" r:id="rId80"/>
    <p:sldId id="347" r:id="rId81"/>
    <p:sldId id="349" r:id="rId82"/>
    <p:sldId id="350" r:id="rId83"/>
    <p:sldId id="351" r:id="rId84"/>
    <p:sldId id="352" r:id="rId85"/>
    <p:sldId id="353" r:id="rId86"/>
    <p:sldId id="354" r:id="rId87"/>
    <p:sldId id="355" r:id="rId88"/>
    <p:sldId id="348" r:id="rId89"/>
    <p:sldId id="356" r:id="rId90"/>
    <p:sldId id="358" r:id="rId91"/>
    <p:sldId id="357" r:id="rId92"/>
    <p:sldId id="359" r:id="rId93"/>
    <p:sldId id="360" r:id="rId94"/>
    <p:sldId id="361" r:id="rId95"/>
    <p:sldId id="362" r:id="rId96"/>
    <p:sldId id="363" r:id="rId97"/>
    <p:sldId id="364" r:id="rId98"/>
    <p:sldId id="388" r:id="rId99"/>
    <p:sldId id="290" r:id="rId100"/>
    <p:sldId id="311" r:id="rId101"/>
    <p:sldId id="392" r:id="rId102"/>
    <p:sldId id="396" r:id="rId103"/>
    <p:sldId id="481" r:id="rId104"/>
    <p:sldId id="460" r:id="rId105"/>
    <p:sldId id="423" r:id="rId106"/>
    <p:sldId id="291" r:id="rId107"/>
    <p:sldId id="398" r:id="rId108"/>
    <p:sldId id="393" r:id="rId109"/>
    <p:sldId id="419" r:id="rId110"/>
    <p:sldId id="399" r:id="rId111"/>
    <p:sldId id="400" r:id="rId112"/>
    <p:sldId id="408" r:id="rId113"/>
    <p:sldId id="297" r:id="rId114"/>
    <p:sldId id="310" r:id="rId115"/>
    <p:sldId id="403" r:id="rId116"/>
    <p:sldId id="404" r:id="rId117"/>
    <p:sldId id="274" r:id="rId118"/>
    <p:sldId id="405" r:id="rId119"/>
    <p:sldId id="401" r:id="rId120"/>
    <p:sldId id="402" r:id="rId121"/>
    <p:sldId id="294" r:id="rId122"/>
    <p:sldId id="407" r:id="rId123"/>
    <p:sldId id="309" r:id="rId124"/>
    <p:sldId id="420" r:id="rId12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80" y="4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image" Target="../media/image6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2.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76.wmf"/><Relationship Id="rId1" Type="http://schemas.openxmlformats.org/officeDocument/2006/relationships/image" Target="../media/image7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60" cy="498056"/>
          </a:xfrm>
          <a:prstGeom prst="rect">
            <a:avLst/>
          </a:prstGeom>
        </p:spPr>
        <p:txBody>
          <a:bodyPr vert="horz" lIns="95563" tIns="47781" rIns="95563" bIns="47781" rtlCol="0"/>
          <a:lstStyle>
            <a:lvl1pPr algn="l">
              <a:defRPr sz="1300"/>
            </a:lvl1pPr>
          </a:lstStyle>
          <a:p>
            <a:endParaRPr lang="en-GB"/>
          </a:p>
        </p:txBody>
      </p:sp>
      <p:sp>
        <p:nvSpPr>
          <p:cNvPr id="3" name="Date Placeholder 2"/>
          <p:cNvSpPr>
            <a:spLocks noGrp="1"/>
          </p:cNvSpPr>
          <p:nvPr>
            <p:ph type="dt" idx="1"/>
          </p:nvPr>
        </p:nvSpPr>
        <p:spPr>
          <a:xfrm>
            <a:off x="3850443" y="0"/>
            <a:ext cx="2945660" cy="498056"/>
          </a:xfrm>
          <a:prstGeom prst="rect">
            <a:avLst/>
          </a:prstGeom>
        </p:spPr>
        <p:txBody>
          <a:bodyPr vert="horz" lIns="95563" tIns="47781" rIns="95563" bIns="47781" rtlCol="0"/>
          <a:lstStyle>
            <a:lvl1pPr algn="r">
              <a:defRPr sz="1300"/>
            </a:lvl1pPr>
          </a:lstStyle>
          <a:p>
            <a:fld id="{1D0F8150-2E53-4D31-B358-5CDCD54039A6}" type="datetimeFigureOut">
              <a:rPr lang="en-GB" smtClean="0"/>
              <a:t>16/03/2020</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5563" tIns="47781" rIns="95563" bIns="47781"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5563" tIns="47781" rIns="95563" bIns="4778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60" cy="498055"/>
          </a:xfrm>
          <a:prstGeom prst="rect">
            <a:avLst/>
          </a:prstGeom>
        </p:spPr>
        <p:txBody>
          <a:bodyPr vert="horz" lIns="95563" tIns="47781" rIns="95563" bIns="47781" rtlCol="0" anchor="b"/>
          <a:lstStyle>
            <a:lvl1pPr algn="l">
              <a:defRPr sz="1300"/>
            </a:lvl1pPr>
          </a:lstStyle>
          <a:p>
            <a:endParaRPr lang="en-GB"/>
          </a:p>
        </p:txBody>
      </p:sp>
      <p:sp>
        <p:nvSpPr>
          <p:cNvPr id="7" name="Slide Number Placeholder 6"/>
          <p:cNvSpPr>
            <a:spLocks noGrp="1"/>
          </p:cNvSpPr>
          <p:nvPr>
            <p:ph type="sldNum" sz="quarter" idx="5"/>
          </p:nvPr>
        </p:nvSpPr>
        <p:spPr>
          <a:xfrm>
            <a:off x="3850443" y="9428584"/>
            <a:ext cx="2945660" cy="498055"/>
          </a:xfrm>
          <a:prstGeom prst="rect">
            <a:avLst/>
          </a:prstGeom>
        </p:spPr>
        <p:txBody>
          <a:bodyPr vert="horz" lIns="95563" tIns="47781" rIns="95563" bIns="47781" rtlCol="0" anchor="b"/>
          <a:lstStyle>
            <a:lvl1pPr algn="r">
              <a:defRPr sz="1300"/>
            </a:lvl1pPr>
          </a:lstStyle>
          <a:p>
            <a:fld id="{9E616FAE-D7BF-4A6F-9228-AA7152542AF7}" type="slidenum">
              <a:rPr lang="en-GB" smtClean="0"/>
              <a:t>‹#›</a:t>
            </a:fld>
            <a:endParaRPr lang="en-GB"/>
          </a:p>
        </p:txBody>
      </p:sp>
    </p:spTree>
    <p:extLst>
      <p:ext uri="{BB962C8B-B14F-4D97-AF65-F5344CB8AC3E}">
        <p14:creationId xmlns:p14="http://schemas.microsoft.com/office/powerpoint/2010/main" val="1246120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4538"/>
            <a:ext cx="4959350" cy="3721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7567A6D-8EDB-4224-95EC-8B4A330E8390}" type="slidenum">
              <a:rPr lang="en-GB" smtClean="0"/>
              <a:pPr/>
              <a:t>107</a:t>
            </a:fld>
            <a:endParaRPr lang="en-GB"/>
          </a:p>
        </p:txBody>
      </p:sp>
    </p:spTree>
    <p:extLst>
      <p:ext uri="{BB962C8B-B14F-4D97-AF65-F5344CB8AC3E}">
        <p14:creationId xmlns:p14="http://schemas.microsoft.com/office/powerpoint/2010/main" val="1807654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 Expressing Generality : Project Mathematics</a:t>
            </a:r>
          </a:p>
        </p:txBody>
      </p:sp>
      <p:sp>
        <p:nvSpPr>
          <p:cNvPr id="4" name="Slide Number Placeholder 3"/>
          <p:cNvSpPr>
            <a:spLocks noGrp="1"/>
          </p:cNvSpPr>
          <p:nvPr>
            <p:ph type="sldNum" sz="quarter" idx="5"/>
          </p:nvPr>
        </p:nvSpPr>
        <p:spPr/>
        <p:txBody>
          <a:bodyPr/>
          <a:lstStyle/>
          <a:p>
            <a:fld id="{F3F3FAC5-8D6F-4BFD-9560-EF6CA6B26F0F}" type="slidenum">
              <a:rPr lang="en-GB" altLang="en-US" smtClean="0"/>
              <a:pPr/>
              <a:t>112</a:t>
            </a:fld>
            <a:endParaRPr lang="en-GB" altLang="en-US"/>
          </a:p>
        </p:txBody>
      </p:sp>
    </p:spTree>
    <p:extLst>
      <p:ext uri="{BB962C8B-B14F-4D97-AF65-F5344CB8AC3E}">
        <p14:creationId xmlns:p14="http://schemas.microsoft.com/office/powerpoint/2010/main" val="139819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63888" y="2348880"/>
            <a:ext cx="5472608" cy="600066"/>
          </a:xfrm>
        </p:spPr>
        <p:txBody>
          <a:bodyPr>
            <a:noAutofit/>
          </a:bodyPr>
          <a:lstStyle>
            <a:lvl1pPr algn="ctr">
              <a:defRPr sz="3000">
                <a:solidFill>
                  <a:schemeClr val="bg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3563888" y="2924944"/>
            <a:ext cx="5472608" cy="406895"/>
          </a:xfrm>
        </p:spPr>
        <p:txBody>
          <a:bodyPr>
            <a:normAutofit/>
          </a:bodyPr>
          <a:lstStyle>
            <a:lvl1pPr marL="0" indent="0" algn="ctr">
              <a:buNone/>
              <a:defRPr sz="2000">
                <a:solidFill>
                  <a:schemeClr val="bg2"/>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p>
            <a:fld id="{BDC91E08-53F6-4B30-8521-A8FFEF1ADBB8}" type="datetimeFigureOut">
              <a:rPr lang="en-GB" smtClean="0"/>
              <a:t>16/03/2020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97383A-60EC-4720-B4F7-3F8B7072D89A}" type="slidenum">
              <a:rPr lang="en-GB" smtClean="0"/>
              <a:t>‹#›</a:t>
            </a:fld>
            <a:endParaRPr lang="en-GB"/>
          </a:p>
        </p:txBody>
      </p:sp>
    </p:spTree>
    <p:extLst>
      <p:ext uri="{BB962C8B-B14F-4D97-AF65-F5344CB8AC3E}">
        <p14:creationId xmlns:p14="http://schemas.microsoft.com/office/powerpoint/2010/main" val="3306180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778097"/>
          </a:xfrm>
        </p:spPr>
        <p:txBody>
          <a:bodyPr/>
          <a:lstStyle/>
          <a:p>
            <a:r>
              <a:rPr lang="en-US"/>
              <a:t>Click to edit Master title style</a:t>
            </a:r>
            <a:endParaRPr lang="en-GB"/>
          </a:p>
        </p:txBody>
      </p:sp>
      <p:sp>
        <p:nvSpPr>
          <p:cNvPr id="3" name="Content Placeholder 2"/>
          <p:cNvSpPr>
            <a:spLocks noGrp="1"/>
          </p:cNvSpPr>
          <p:nvPr>
            <p:ph idx="1"/>
          </p:nvPr>
        </p:nvSpPr>
        <p:spPr>
          <a:xfrm>
            <a:off x="457200" y="1124744"/>
            <a:ext cx="8229600" cy="470452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BDC91E08-53F6-4B30-8521-A8FFEF1ADBB8}" type="datetimeFigureOut">
              <a:rPr lang="en-GB" smtClean="0"/>
              <a:t>16/03/2020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97383A-60EC-4720-B4F7-3F8B7072D89A}" type="slidenum">
              <a:rPr lang="en-GB" smtClean="0"/>
              <a:t>‹#›</a:t>
            </a:fld>
            <a:endParaRPr lang="en-GB"/>
          </a:p>
        </p:txBody>
      </p:sp>
    </p:spTree>
    <p:extLst>
      <p:ext uri="{BB962C8B-B14F-4D97-AF65-F5344CB8AC3E}">
        <p14:creationId xmlns:p14="http://schemas.microsoft.com/office/powerpoint/2010/main" val="2748837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411074"/>
            <a:ext cx="7772400" cy="1362075"/>
          </a:xfrm>
        </p:spPr>
        <p:txBody>
          <a:bodyPr anchor="t">
            <a:noAutofit/>
          </a:bodyPr>
          <a:lstStyle>
            <a:lvl1pPr algn="l">
              <a:defRPr sz="4000" b="1" cap="all"/>
            </a:lvl1pPr>
          </a:lstStyle>
          <a:p>
            <a:r>
              <a:rPr lang="en-US" dirty="0"/>
              <a:t>Click to edit Master title style</a:t>
            </a:r>
            <a:endParaRPr lang="en-GB" dirty="0"/>
          </a:p>
        </p:txBody>
      </p:sp>
      <p:sp>
        <p:nvSpPr>
          <p:cNvPr id="3" name="Text Placeholder 2"/>
          <p:cNvSpPr>
            <a:spLocks noGrp="1"/>
          </p:cNvSpPr>
          <p:nvPr>
            <p:ph type="body" idx="1"/>
          </p:nvPr>
        </p:nvSpPr>
        <p:spPr>
          <a:xfrm>
            <a:off x="722313" y="1700808"/>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C91E08-53F6-4B30-8521-A8FFEF1ADBB8}" type="datetimeFigureOut">
              <a:rPr lang="en-GB" smtClean="0"/>
              <a:t>16/03/2020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97383A-60EC-4720-B4F7-3F8B7072D89A}" type="slidenum">
              <a:rPr lang="en-GB" smtClean="0"/>
              <a:t>‹#›</a:t>
            </a:fld>
            <a:endParaRPr lang="en-GB"/>
          </a:p>
        </p:txBody>
      </p:sp>
    </p:spTree>
    <p:extLst>
      <p:ext uri="{BB962C8B-B14F-4D97-AF65-F5344CB8AC3E}">
        <p14:creationId xmlns:p14="http://schemas.microsoft.com/office/powerpoint/2010/main" val="1904287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24745"/>
            <a:ext cx="4038600" cy="50014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124745"/>
            <a:ext cx="4038600" cy="50014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DC91E08-53F6-4B30-8521-A8FFEF1ADBB8}" type="datetimeFigureOut">
              <a:rPr lang="en-GB" smtClean="0"/>
              <a:t>16/03/2020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97383A-60EC-4720-B4F7-3F8B7072D89A}" type="slidenum">
              <a:rPr lang="en-GB" smtClean="0"/>
              <a:t>‹#›</a:t>
            </a:fld>
            <a:endParaRPr lang="en-GB"/>
          </a:p>
        </p:txBody>
      </p:sp>
      <p:sp>
        <p:nvSpPr>
          <p:cNvPr id="9" name="Title 1"/>
          <p:cNvSpPr>
            <a:spLocks noGrp="1"/>
          </p:cNvSpPr>
          <p:nvPr>
            <p:ph type="title"/>
          </p:nvPr>
        </p:nvSpPr>
        <p:spPr>
          <a:xfrm>
            <a:off x="457200" y="274639"/>
            <a:ext cx="8229600" cy="778097"/>
          </a:xfrm>
        </p:spPr>
        <p:txBody>
          <a:bodyPr/>
          <a:lstStyle/>
          <a:p>
            <a:r>
              <a:rPr lang="en-US"/>
              <a:t>Click to edit Master title style</a:t>
            </a:r>
            <a:endParaRPr lang="en-GB"/>
          </a:p>
        </p:txBody>
      </p:sp>
    </p:spTree>
    <p:extLst>
      <p:ext uri="{BB962C8B-B14F-4D97-AF65-F5344CB8AC3E}">
        <p14:creationId xmlns:p14="http://schemas.microsoft.com/office/powerpoint/2010/main" val="4225367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24744"/>
            <a:ext cx="5482952" cy="470452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084168" y="1124744"/>
            <a:ext cx="2602632" cy="4128459"/>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GB" dirty="0"/>
          </a:p>
        </p:txBody>
      </p:sp>
      <p:sp>
        <p:nvSpPr>
          <p:cNvPr id="5" name="Date Placeholder 4"/>
          <p:cNvSpPr>
            <a:spLocks noGrp="1"/>
          </p:cNvSpPr>
          <p:nvPr>
            <p:ph type="dt" sz="half" idx="10"/>
          </p:nvPr>
        </p:nvSpPr>
        <p:spPr/>
        <p:txBody>
          <a:bodyPr/>
          <a:lstStyle/>
          <a:p>
            <a:fld id="{BDC91E08-53F6-4B30-8521-A8FFEF1ADBB8}" type="datetimeFigureOut">
              <a:rPr lang="en-GB" smtClean="0"/>
              <a:t>16/03/2020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97383A-60EC-4720-B4F7-3F8B7072D89A}" type="slidenum">
              <a:rPr lang="en-GB" smtClean="0"/>
              <a:t>‹#›</a:t>
            </a:fld>
            <a:endParaRPr lang="en-GB"/>
          </a:p>
        </p:txBody>
      </p:sp>
      <p:sp>
        <p:nvSpPr>
          <p:cNvPr id="11" name="Title 1"/>
          <p:cNvSpPr>
            <a:spLocks noGrp="1"/>
          </p:cNvSpPr>
          <p:nvPr>
            <p:ph type="title"/>
          </p:nvPr>
        </p:nvSpPr>
        <p:spPr>
          <a:xfrm>
            <a:off x="457200" y="274639"/>
            <a:ext cx="8229600" cy="778097"/>
          </a:xfrm>
        </p:spPr>
        <p:txBody>
          <a:bodyPr/>
          <a:lstStyle/>
          <a:p>
            <a:r>
              <a:rPr lang="en-US"/>
              <a:t>Click to edit Master title style</a:t>
            </a:r>
            <a:endParaRPr lang="en-GB"/>
          </a:p>
        </p:txBody>
      </p:sp>
    </p:spTree>
    <p:extLst>
      <p:ext uri="{BB962C8B-B14F-4D97-AF65-F5344CB8AC3E}">
        <p14:creationId xmlns:p14="http://schemas.microsoft.com/office/powerpoint/2010/main" val="3952451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C91E08-53F6-4B30-8521-A8FFEF1ADBB8}" type="datetimeFigureOut">
              <a:rPr lang="en-GB" smtClean="0"/>
              <a:t>16/03/2020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097383A-60EC-4720-B4F7-3F8B7072D89A}" type="slidenum">
              <a:rPr lang="en-GB" smtClean="0"/>
              <a:t>‹#›</a:t>
            </a:fld>
            <a:endParaRPr lang="en-GB"/>
          </a:p>
        </p:txBody>
      </p:sp>
    </p:spTree>
    <p:extLst>
      <p:ext uri="{BB962C8B-B14F-4D97-AF65-F5344CB8AC3E}">
        <p14:creationId xmlns:p14="http://schemas.microsoft.com/office/powerpoint/2010/main" val="1605555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520" y="4797152"/>
            <a:ext cx="5486400" cy="566739"/>
          </a:xfrm>
        </p:spPr>
        <p:txBody>
          <a:bodyPr anchor="b"/>
          <a:lstStyle>
            <a:lvl1pPr algn="l">
              <a:defRPr sz="2000" b="1"/>
            </a:lvl1pPr>
          </a:lstStyle>
          <a:p>
            <a:r>
              <a:rPr lang="en-US" dirty="0"/>
              <a:t>Click to edit Master title style</a:t>
            </a:r>
            <a:endParaRPr lang="en-GB" dirty="0"/>
          </a:p>
        </p:txBody>
      </p:sp>
      <p:sp>
        <p:nvSpPr>
          <p:cNvPr id="3" name="Picture Placeholder 2"/>
          <p:cNvSpPr>
            <a:spLocks noGrp="1"/>
          </p:cNvSpPr>
          <p:nvPr>
            <p:ph type="pic" idx="1"/>
          </p:nvPr>
        </p:nvSpPr>
        <p:spPr>
          <a:xfrm>
            <a:off x="251520" y="260648"/>
            <a:ext cx="8568952" cy="446692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251520" y="5373216"/>
            <a:ext cx="8640960" cy="3659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DC91E08-53F6-4B30-8521-A8FFEF1ADBB8}" type="datetimeFigureOut">
              <a:rPr lang="en-GB" smtClean="0"/>
              <a:t>16/03/2020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97383A-60EC-4720-B4F7-3F8B7072D89A}" type="slidenum">
              <a:rPr lang="en-GB" smtClean="0"/>
              <a:t>‹#›</a:t>
            </a:fld>
            <a:endParaRPr lang="en-GB"/>
          </a:p>
        </p:txBody>
      </p:sp>
    </p:spTree>
    <p:extLst>
      <p:ext uri="{BB962C8B-B14F-4D97-AF65-F5344CB8AC3E}">
        <p14:creationId xmlns:p14="http://schemas.microsoft.com/office/powerpoint/2010/main" val="1565477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40890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600202"/>
            <a:ext cx="8229600" cy="422906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C91E08-53F6-4B30-8521-A8FFEF1ADBB8}" type="datetimeFigureOut">
              <a:rPr lang="en-GB" smtClean="0"/>
              <a:t>16/03/2020</a:t>
            </a:fld>
            <a:endParaRPr lang="en-GB"/>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97383A-60EC-4720-B4F7-3F8B7072D89A}" type="slidenum">
              <a:rPr lang="en-GB" smtClean="0"/>
              <a:t>‹#›</a:t>
            </a:fld>
            <a:endParaRPr lang="en-GB"/>
          </a:p>
        </p:txBody>
      </p:sp>
    </p:spTree>
    <p:extLst>
      <p:ext uri="{BB962C8B-B14F-4D97-AF65-F5344CB8AC3E}">
        <p14:creationId xmlns:p14="http://schemas.microsoft.com/office/powerpoint/2010/main" val="30015070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72" r:id="rId5"/>
    <p:sldLayoutId id="2147483667" r:id="rId6"/>
    <p:sldLayoutId id="2147483669" r:id="rId7"/>
    <p:sldLayoutId id="2147483673" r:id="rId8"/>
  </p:sldLayoutIdLst>
  <p:txStyles>
    <p:titleStyle>
      <a:lvl1pPr algn="l" defTabSz="914400" rtl="0" eaLnBrk="1" latinLnBrk="0" hangingPunct="1">
        <a:spcBef>
          <a:spcPct val="0"/>
        </a:spcBef>
        <a:buNone/>
        <a:defRPr sz="4000" b="1" kern="1200">
          <a:solidFill>
            <a:srgbClr val="330066"/>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file:///C:\Users\madplh\OneDrive%20-%20Loughborough%20University\Loughborough\MEC%20general\LUMEN\A%20square.ggb" TargetMode="Externa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png"/></Relationships>
</file>

<file path=ppt/slides/_rels/slide102.xml.rels><?xml version="1.0" encoding="UTF-8" standalone="yes"?>
<Relationships xmlns="http://schemas.openxmlformats.org/package/2006/relationships"><Relationship Id="rId3" Type="http://schemas.openxmlformats.org/officeDocument/2006/relationships/hyperlink" Target="https://www.atm.org.uk/shop/All-Products/Grid-Algebra---Site-Licence/sof074" TargetMode="External"/><Relationship Id="rId2" Type="http://schemas.openxmlformats.org/officeDocument/2006/relationships/hyperlink" Target="https://www.atm.org.uk/shop/All-Products/Grid-Algebra---Single-User-Licence/sof071" TargetMode="Externa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hyperlink" Target="https://www.stem.org.uk/system/files/elibrary-resources/legacy_files_migrated/6517-S6.pdf" TargetMode="Externa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8" Type="http://schemas.openxmlformats.org/officeDocument/2006/relationships/image" Target="../media/image66.wmf"/><Relationship Id="rId3" Type="http://schemas.openxmlformats.org/officeDocument/2006/relationships/image" Target="../media/image67.png"/><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65.wmf"/><Relationship Id="rId5" Type="http://schemas.openxmlformats.org/officeDocument/2006/relationships/oleObject" Target="../embeddings/oleObject2.bin"/><Relationship Id="rId4" Type="http://schemas.openxmlformats.org/officeDocument/2006/relationships/image" Target="../media/image68.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69.wmf"/><Relationship Id="rId4" Type="http://schemas.openxmlformats.org/officeDocument/2006/relationships/oleObject" Target="../embeddings/oleObject4.bin"/></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70.wmf"/></Relationships>
</file>

<file path=ppt/slides/_rels/slide11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image" Target="../media/image71.wmf"/></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6.xml"/><Relationship Id="rId1" Type="http://schemas.openxmlformats.org/officeDocument/2006/relationships/vmlDrawing" Target="../drawings/vmlDrawing6.vml"/><Relationship Id="rId4" Type="http://schemas.openxmlformats.org/officeDocument/2006/relationships/image" Target="../media/image72.wmf"/></Relationships>
</file>

<file path=ppt/slides/_rels/slide119.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8.xml"/></Relationships>
</file>

<file path=ppt/slides/_rels/slide120.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76.wmf"/><Relationship Id="rId5" Type="http://schemas.openxmlformats.org/officeDocument/2006/relationships/oleObject" Target="../embeddings/oleObject9.bin"/><Relationship Id="rId4" Type="http://schemas.openxmlformats.org/officeDocument/2006/relationships/image" Target="../media/image75.wmf"/></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2.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png"/><Relationship Id="rId1" Type="http://schemas.openxmlformats.org/officeDocument/2006/relationships/slideLayout" Target="../slideLayouts/slideLayout2.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png"/><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6.png"/><Relationship Id="rId1" Type="http://schemas.openxmlformats.org/officeDocument/2006/relationships/slideLayout" Target="../slideLayouts/slideLayout2.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4.png"/><Relationship Id="rId1" Type="http://schemas.openxmlformats.org/officeDocument/2006/relationships/slideLayout" Target="../slideLayouts/slideLayout2.xml"/><Relationship Id="rId4" Type="http://schemas.microsoft.com/office/2007/relationships/hdphoto" Target="../media/hdphoto1.wdp"/></Relationships>
</file>

<file path=ppt/slides/_rels/slide6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5.png"/><Relationship Id="rId1" Type="http://schemas.openxmlformats.org/officeDocument/2006/relationships/slideLayout" Target="../slideLayouts/slideLayout2.xml"/><Relationship Id="rId4" Type="http://schemas.microsoft.com/office/2007/relationships/hdphoto" Target="../media/hdphoto1.wdp"/></Relationships>
</file>

<file path=ppt/slides/_rels/slide6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6.png"/><Relationship Id="rId1" Type="http://schemas.openxmlformats.org/officeDocument/2006/relationships/slideLayout" Target="../slideLayouts/slideLayout2.xml"/><Relationship Id="rId4" Type="http://schemas.microsoft.com/office/2007/relationships/hdphoto" Target="../media/hdphoto1.wdp"/></Relationships>
</file>

<file path=ppt/slides/_rels/slide6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7.png"/><Relationship Id="rId1" Type="http://schemas.openxmlformats.org/officeDocument/2006/relationships/slideLayout" Target="../slideLayouts/slideLayout2.xml"/><Relationship Id="rId4" Type="http://schemas.microsoft.com/office/2007/relationships/hdphoto" Target="../media/hdphoto1.wdp"/></Relationships>
</file>

<file path=ppt/slides/_rels/slide6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8.png"/><Relationship Id="rId1" Type="http://schemas.openxmlformats.org/officeDocument/2006/relationships/slideLayout" Target="../slideLayouts/slideLayout2.xml"/><Relationship Id="rId4" Type="http://schemas.microsoft.com/office/2007/relationships/hdphoto" Target="../media/hdphoto1.wdp"/></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0.png"/><Relationship Id="rId1" Type="http://schemas.openxmlformats.org/officeDocument/2006/relationships/slideLayout" Target="../slideLayouts/slideLayout2.xml"/><Relationship Id="rId4" Type="http://schemas.microsoft.com/office/2007/relationships/hdphoto" Target="../media/hdphoto1.wdp"/></Relationships>
</file>

<file path=ppt/slides/_rels/slide6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6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7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7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2.png"/><Relationship Id="rId1" Type="http://schemas.openxmlformats.org/officeDocument/2006/relationships/slideLayout" Target="../slideLayouts/slideLayout2.xml"/><Relationship Id="rId4" Type="http://schemas.microsoft.com/office/2007/relationships/hdphoto" Target="../media/hdphoto1.wdp"/></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png"/><Relationship Id="rId1" Type="http://schemas.openxmlformats.org/officeDocument/2006/relationships/slideLayout" Target="../slideLayouts/slideLayout2.xml"/><Relationship Id="rId4" Type="http://schemas.microsoft.com/office/2007/relationships/hdphoto" Target="../media/hdphoto1.wdp"/></Relationships>
</file>

<file path=ppt/slides/_rels/slide8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8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7.png"/><Relationship Id="rId1" Type="http://schemas.openxmlformats.org/officeDocument/2006/relationships/slideLayout" Target="../slideLayouts/slideLayout2.xml"/><Relationship Id="rId4" Type="http://schemas.microsoft.com/office/2007/relationships/hdphoto" Target="../media/hdphoto1.wdp"/></Relationships>
</file>

<file path=ppt/slides/_rels/slide8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6.png"/><Relationship Id="rId1" Type="http://schemas.openxmlformats.org/officeDocument/2006/relationships/slideLayout" Target="../slideLayouts/slideLayout2.xml"/><Relationship Id="rId4" Type="http://schemas.microsoft.com/office/2007/relationships/hdphoto" Target="../media/hdphoto1.wdp"/></Relationships>
</file>

<file path=ppt/slides/_rels/slide8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2.xml"/><Relationship Id="rId4" Type="http://schemas.microsoft.com/office/2007/relationships/hdphoto" Target="../media/hdphoto1.wdp"/></Relationships>
</file>

<file path=ppt/slides/_rels/slide8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8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4.png"/><Relationship Id="rId1" Type="http://schemas.openxmlformats.org/officeDocument/2006/relationships/slideLayout" Target="../slideLayouts/slideLayout2.xml"/><Relationship Id="rId4" Type="http://schemas.microsoft.com/office/2007/relationships/hdphoto" Target="../media/hdphoto1.wdp"/></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5.png"/><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0.png"/><Relationship Id="rId1" Type="http://schemas.openxmlformats.org/officeDocument/2006/relationships/slideLayout" Target="../slideLayouts/slideLayout2.xml"/><Relationship Id="rId4" Type="http://schemas.microsoft.com/office/2007/relationships/hdphoto" Target="../media/hdphoto1.wdp"/></Relationships>
</file>

<file path=ppt/slides/_rels/slide9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9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2.png"/><Relationship Id="rId1" Type="http://schemas.openxmlformats.org/officeDocument/2006/relationships/slideLayout" Target="../slideLayouts/slideLayout2.xml"/><Relationship Id="rId4" Type="http://schemas.microsoft.com/office/2007/relationships/hdphoto" Target="../media/hdphoto1.wdp"/></Relationships>
</file>

<file path=ppt/slides/_rels/slide9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9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9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9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9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E9203554-7909-47F4-9259-D3003306395C}"/>
              </a:ext>
            </a:extLst>
          </p:cNvPr>
          <p:cNvSpPr>
            <a:spLocks noGrp="1" noChangeArrowheads="1"/>
          </p:cNvSpPr>
          <p:nvPr>
            <p:ph type="ctrTitle"/>
          </p:nvPr>
        </p:nvSpPr>
        <p:spPr/>
        <p:txBody>
          <a:bodyPr/>
          <a:lstStyle/>
          <a:p>
            <a:pPr algn="ctr" eaLnBrk="1" hangingPunct="1"/>
            <a:r>
              <a:rPr lang="en-GB" altLang="en-US" sz="2400" dirty="0"/>
              <a:t>When to tell and when not to tell: Arbitrary </a:t>
            </a:r>
            <a:r>
              <a:rPr lang="en-GB" altLang="en-US" sz="2400"/>
              <a:t>and Necessary</a:t>
            </a:r>
            <a:endParaRPr lang="en-US" altLang="en-US" sz="2400" dirty="0"/>
          </a:p>
        </p:txBody>
      </p:sp>
      <p:sp>
        <p:nvSpPr>
          <p:cNvPr id="2051" name="Rectangle 3">
            <a:extLst>
              <a:ext uri="{FF2B5EF4-FFF2-40B4-BE49-F238E27FC236}">
                <a16:creationId xmlns:a16="http://schemas.microsoft.com/office/drawing/2014/main" id="{52086D35-7625-473A-A39E-069F2010F79D}"/>
              </a:ext>
            </a:extLst>
          </p:cNvPr>
          <p:cNvSpPr>
            <a:spLocks noGrp="1" noChangeArrowheads="1"/>
          </p:cNvSpPr>
          <p:nvPr>
            <p:ph type="subTitle" idx="1"/>
          </p:nvPr>
        </p:nvSpPr>
        <p:spPr>
          <a:xfrm>
            <a:off x="3563888" y="3022105"/>
            <a:ext cx="5472608" cy="406895"/>
          </a:xfrm>
        </p:spPr>
        <p:txBody>
          <a:bodyPr/>
          <a:lstStyle/>
          <a:p>
            <a:pPr algn="ctr" eaLnBrk="1" hangingPunct="1"/>
            <a:r>
              <a:rPr lang="en-GB" altLang="en-US" dirty="0">
                <a:solidFill>
                  <a:schemeClr val="bg1"/>
                </a:solidFill>
              </a:rPr>
              <a:t>Dave Hewitt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1">
            <a:hlinkClick r:id="rId3" action="ppaction://program"/>
            <a:extLst>
              <a:ext uri="{FF2B5EF4-FFF2-40B4-BE49-F238E27FC236}">
                <a16:creationId xmlns:a16="http://schemas.microsoft.com/office/drawing/2014/main" id="{01169F8E-81C6-4302-BB95-091E406C594C}"/>
              </a:ext>
            </a:extLst>
          </p:cNvPr>
          <p:cNvGraphicFramePr>
            <a:graphicFrameLocks noChangeAspect="1"/>
          </p:cNvGraphicFramePr>
          <p:nvPr>
            <p:extLst>
              <p:ext uri="{D42A27DB-BD31-4B8C-83A1-F6EECF244321}">
                <p14:modId xmlns:p14="http://schemas.microsoft.com/office/powerpoint/2010/main" val="3685510910"/>
              </p:ext>
            </p:extLst>
          </p:nvPr>
        </p:nvGraphicFramePr>
        <p:xfrm>
          <a:off x="4211960" y="2996952"/>
          <a:ext cx="990600" cy="608012"/>
        </p:xfrm>
        <a:graphic>
          <a:graphicData uri="http://schemas.openxmlformats.org/presentationml/2006/ole">
            <mc:AlternateContent xmlns:mc="http://schemas.openxmlformats.org/markup-compatibility/2006">
              <mc:Choice xmlns:v="urn:schemas-microsoft-com:vml" Requires="v">
                <p:oleObj spid="_x0000_s1027" name="Packager Shell Object" showAsIcon="1" r:id="rId4" imgW="1318680" imgH="810720" progId="Package">
                  <p:embed/>
                </p:oleObj>
              </mc:Choice>
              <mc:Fallback>
                <p:oleObj name="Packager Shell Object" showAsIcon="1" r:id="rId4" imgW="1318680" imgH="810720" progId="Package">
                  <p:embed/>
                  <p:pic>
                    <p:nvPicPr>
                      <p:cNvPr id="11266" name="Object 1">
                        <a:hlinkClick r:id="rId3" action="ppaction://program"/>
                        <a:extLst>
                          <a:ext uri="{FF2B5EF4-FFF2-40B4-BE49-F238E27FC236}">
                            <a16:creationId xmlns:a16="http://schemas.microsoft.com/office/drawing/2014/main" id="{01169F8E-81C6-4302-BB95-091E406C594C}"/>
                          </a:ext>
                        </a:extLst>
                      </p:cNvPr>
                      <p:cNvPicPr>
                        <a:picLocks noChangeAspect="1" noChangeArrowheads="1"/>
                      </p:cNvPicPr>
                      <p:nvPr/>
                    </p:nvPicPr>
                    <p:blipFill>
                      <a:blip r:embed="rId5"/>
                      <a:srcRect/>
                      <a:stretch>
                        <a:fillRect/>
                      </a:stretch>
                    </p:blipFill>
                    <p:spPr bwMode="auto">
                      <a:xfrm>
                        <a:off x="4211960" y="2996952"/>
                        <a:ext cx="9906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4CED2C4-EDB8-4449-9135-BAC35E354AF6}"/>
              </a:ext>
            </a:extLst>
          </p:cNvPr>
          <p:cNvGraphicFramePr>
            <a:graphicFrameLocks noGrp="1"/>
          </p:cNvGraphicFramePr>
          <p:nvPr>
            <p:extLst>
              <p:ext uri="{D42A27DB-BD31-4B8C-83A1-F6EECF244321}">
                <p14:modId xmlns:p14="http://schemas.microsoft.com/office/powerpoint/2010/main" val="3073881937"/>
              </p:ext>
            </p:extLst>
          </p:nvPr>
        </p:nvGraphicFramePr>
        <p:xfrm>
          <a:off x="1949057" y="1298572"/>
          <a:ext cx="4006452" cy="3500440"/>
        </p:xfrm>
        <a:graphic>
          <a:graphicData uri="http://schemas.openxmlformats.org/drawingml/2006/table">
            <a:tbl>
              <a:tblPr/>
              <a:tblGrid>
                <a:gridCol w="400050">
                  <a:extLst>
                    <a:ext uri="{9D8B030D-6E8A-4147-A177-3AD203B41FA5}">
                      <a16:colId xmlns:a16="http://schemas.microsoft.com/office/drawing/2014/main" val="20000"/>
                    </a:ext>
                  </a:extLst>
                </a:gridCol>
                <a:gridCol w="401240">
                  <a:extLst>
                    <a:ext uri="{9D8B030D-6E8A-4147-A177-3AD203B41FA5}">
                      <a16:colId xmlns:a16="http://schemas.microsoft.com/office/drawing/2014/main" val="20001"/>
                    </a:ext>
                  </a:extLst>
                </a:gridCol>
                <a:gridCol w="400050">
                  <a:extLst>
                    <a:ext uri="{9D8B030D-6E8A-4147-A177-3AD203B41FA5}">
                      <a16:colId xmlns:a16="http://schemas.microsoft.com/office/drawing/2014/main" val="20002"/>
                    </a:ext>
                  </a:extLst>
                </a:gridCol>
                <a:gridCol w="401241">
                  <a:extLst>
                    <a:ext uri="{9D8B030D-6E8A-4147-A177-3AD203B41FA5}">
                      <a16:colId xmlns:a16="http://schemas.microsoft.com/office/drawing/2014/main" val="20003"/>
                    </a:ext>
                  </a:extLst>
                </a:gridCol>
                <a:gridCol w="400050">
                  <a:extLst>
                    <a:ext uri="{9D8B030D-6E8A-4147-A177-3AD203B41FA5}">
                      <a16:colId xmlns:a16="http://schemas.microsoft.com/office/drawing/2014/main" val="20004"/>
                    </a:ext>
                  </a:extLst>
                </a:gridCol>
                <a:gridCol w="401240">
                  <a:extLst>
                    <a:ext uri="{9D8B030D-6E8A-4147-A177-3AD203B41FA5}">
                      <a16:colId xmlns:a16="http://schemas.microsoft.com/office/drawing/2014/main" val="20005"/>
                    </a:ext>
                  </a:extLst>
                </a:gridCol>
                <a:gridCol w="400050">
                  <a:extLst>
                    <a:ext uri="{9D8B030D-6E8A-4147-A177-3AD203B41FA5}">
                      <a16:colId xmlns:a16="http://schemas.microsoft.com/office/drawing/2014/main" val="20006"/>
                    </a:ext>
                  </a:extLst>
                </a:gridCol>
                <a:gridCol w="401241">
                  <a:extLst>
                    <a:ext uri="{9D8B030D-6E8A-4147-A177-3AD203B41FA5}">
                      <a16:colId xmlns:a16="http://schemas.microsoft.com/office/drawing/2014/main" val="20007"/>
                    </a:ext>
                  </a:extLst>
                </a:gridCol>
                <a:gridCol w="400050">
                  <a:extLst>
                    <a:ext uri="{9D8B030D-6E8A-4147-A177-3AD203B41FA5}">
                      <a16:colId xmlns:a16="http://schemas.microsoft.com/office/drawing/2014/main" val="20008"/>
                    </a:ext>
                  </a:extLst>
                </a:gridCol>
                <a:gridCol w="401240">
                  <a:extLst>
                    <a:ext uri="{9D8B030D-6E8A-4147-A177-3AD203B41FA5}">
                      <a16:colId xmlns:a16="http://schemas.microsoft.com/office/drawing/2014/main" val="20009"/>
                    </a:ext>
                  </a:extLst>
                </a:gridCol>
              </a:tblGrid>
              <a:tr h="350044">
                <a:tc>
                  <a:txBody>
                    <a:bodyPr/>
                    <a:lstStyle>
                      <a:lvl1pPr eaLnBrk="0" hangingPunct="0">
                        <a:spcBef>
                          <a:spcPct val="20000"/>
                        </a:spcBef>
                        <a:buClr>
                          <a:srgbClr val="CCFF33"/>
                        </a:buClr>
                        <a:buSzPct val="80000"/>
                        <a:buFont typeface="Wingdings" pitchFamily="2" charset="2"/>
                        <a:defRPr sz="2400">
                          <a:solidFill>
                            <a:schemeClr val="tx1"/>
                          </a:solidFill>
                          <a:latin typeface="Arial" charset="0"/>
                        </a:defRPr>
                      </a:lvl1pPr>
                      <a:lvl2pPr marL="742950" indent="-285750" eaLnBrk="0" hangingPunct="0">
                        <a:spcBef>
                          <a:spcPct val="20000"/>
                        </a:spcBef>
                        <a:buClr>
                          <a:srgbClr val="CCFF33"/>
                        </a:buClr>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defRPr sz="2400">
                          <a:solidFill>
                            <a:schemeClr val="tx1"/>
                          </a:solidFill>
                          <a:latin typeface="Arial" charset="0"/>
                        </a:defRPr>
                      </a:lvl3pPr>
                      <a:lvl4pPr marL="1600200" indent="-228600" eaLnBrk="0" hangingPunct="0">
                        <a:spcBef>
                          <a:spcPct val="20000"/>
                        </a:spcBef>
                        <a:buClr>
                          <a:srgbClr val="CCFF33"/>
                        </a:buClr>
                        <a:buSzPct val="80000"/>
                        <a:defRPr sz="2400">
                          <a:solidFill>
                            <a:schemeClr val="tx1"/>
                          </a:solidFill>
                          <a:latin typeface="Arial" charset="0"/>
                        </a:defRPr>
                      </a:lvl4pPr>
                      <a:lvl5pPr marL="2057400" indent="-228600" eaLnBrk="0" hangingPunct="0">
                        <a:spcBef>
                          <a:spcPct val="20000"/>
                        </a:spcBef>
                        <a:buClr>
                          <a:srgbClr val="CCFF33"/>
                        </a:buClr>
                        <a:defRPr sz="2400">
                          <a:solidFill>
                            <a:schemeClr val="tx1"/>
                          </a:solidFill>
                          <a:latin typeface="Arial" charset="0"/>
                        </a:defRPr>
                      </a:lvl5pPr>
                      <a:lvl6pPr marL="2514600" indent="-228600" eaLnBrk="0" fontAlgn="base" hangingPunct="0">
                        <a:spcBef>
                          <a:spcPct val="20000"/>
                        </a:spcBef>
                        <a:spcAft>
                          <a:spcPct val="0"/>
                        </a:spcAft>
                        <a:buClr>
                          <a:srgbClr val="CCFF33"/>
                        </a:buClr>
                        <a:defRPr sz="2400">
                          <a:solidFill>
                            <a:schemeClr val="tx1"/>
                          </a:solidFill>
                          <a:latin typeface="Arial" charset="0"/>
                        </a:defRPr>
                      </a:lvl6pPr>
                      <a:lvl7pPr marL="2971800" indent="-228600" eaLnBrk="0" fontAlgn="base" hangingPunct="0">
                        <a:spcBef>
                          <a:spcPct val="20000"/>
                        </a:spcBef>
                        <a:spcAft>
                          <a:spcPct val="0"/>
                        </a:spcAft>
                        <a:buClr>
                          <a:srgbClr val="CCFF33"/>
                        </a:buClr>
                        <a:defRPr sz="2400">
                          <a:solidFill>
                            <a:schemeClr val="tx1"/>
                          </a:solidFill>
                          <a:latin typeface="Arial" charset="0"/>
                        </a:defRPr>
                      </a:lvl7pPr>
                      <a:lvl8pPr marL="3429000" indent="-228600" eaLnBrk="0" fontAlgn="base" hangingPunct="0">
                        <a:spcBef>
                          <a:spcPct val="20000"/>
                        </a:spcBef>
                        <a:spcAft>
                          <a:spcPct val="0"/>
                        </a:spcAft>
                        <a:buClr>
                          <a:srgbClr val="CCFF33"/>
                        </a:buClr>
                        <a:defRPr sz="2400">
                          <a:solidFill>
                            <a:schemeClr val="tx1"/>
                          </a:solidFill>
                          <a:latin typeface="Arial" charset="0"/>
                        </a:defRPr>
                      </a:lvl8pPr>
                      <a:lvl9pPr marL="3886200" indent="-228600" eaLnBrk="0" fontAlgn="base" hangingPunct="0">
                        <a:spcBef>
                          <a:spcPct val="20000"/>
                        </a:spcBef>
                        <a:spcAft>
                          <a:spcPct val="0"/>
                        </a:spcAft>
                        <a:buClr>
                          <a:srgbClr val="CCFF33"/>
                        </a:buClr>
                        <a:defRPr sz="2400">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800" b="0" i="0" u="none" strike="noStrike" cap="none" normalizeH="0" baseline="0">
                        <a:ln>
                          <a:noFill/>
                        </a:ln>
                        <a:solidFill>
                          <a:srgbClr val="000000"/>
                        </a:solidFill>
                        <a:effectLst/>
                        <a:latin typeface="Calibri" pitchFamily="34"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CCFF33"/>
                        </a:buClr>
                        <a:buSzPct val="80000"/>
                        <a:buFont typeface="Wingdings" pitchFamily="2" charset="2"/>
                        <a:defRPr sz="2400">
                          <a:solidFill>
                            <a:schemeClr val="tx1"/>
                          </a:solidFill>
                          <a:latin typeface="Arial" charset="0"/>
                        </a:defRPr>
                      </a:lvl1pPr>
                      <a:lvl2pPr marL="742950" indent="-285750" eaLnBrk="0" hangingPunct="0">
                        <a:spcBef>
                          <a:spcPct val="20000"/>
                        </a:spcBef>
                        <a:buClr>
                          <a:srgbClr val="CCFF33"/>
                        </a:buClr>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defRPr sz="2400">
                          <a:solidFill>
                            <a:schemeClr val="tx1"/>
                          </a:solidFill>
                          <a:latin typeface="Arial" charset="0"/>
                        </a:defRPr>
                      </a:lvl3pPr>
                      <a:lvl4pPr marL="1600200" indent="-228600" eaLnBrk="0" hangingPunct="0">
                        <a:spcBef>
                          <a:spcPct val="20000"/>
                        </a:spcBef>
                        <a:buClr>
                          <a:srgbClr val="CCFF33"/>
                        </a:buClr>
                        <a:buSzPct val="80000"/>
                        <a:defRPr sz="2400">
                          <a:solidFill>
                            <a:schemeClr val="tx1"/>
                          </a:solidFill>
                          <a:latin typeface="Arial" charset="0"/>
                        </a:defRPr>
                      </a:lvl4pPr>
                      <a:lvl5pPr marL="2057400" indent="-228600" eaLnBrk="0" hangingPunct="0">
                        <a:spcBef>
                          <a:spcPct val="20000"/>
                        </a:spcBef>
                        <a:buClr>
                          <a:srgbClr val="CCFF33"/>
                        </a:buClr>
                        <a:defRPr sz="2400">
                          <a:solidFill>
                            <a:schemeClr val="tx1"/>
                          </a:solidFill>
                          <a:latin typeface="Arial" charset="0"/>
                        </a:defRPr>
                      </a:lvl5pPr>
                      <a:lvl6pPr marL="2514600" indent="-228600" eaLnBrk="0" fontAlgn="base" hangingPunct="0">
                        <a:spcBef>
                          <a:spcPct val="20000"/>
                        </a:spcBef>
                        <a:spcAft>
                          <a:spcPct val="0"/>
                        </a:spcAft>
                        <a:buClr>
                          <a:srgbClr val="CCFF33"/>
                        </a:buClr>
                        <a:defRPr sz="2400">
                          <a:solidFill>
                            <a:schemeClr val="tx1"/>
                          </a:solidFill>
                          <a:latin typeface="Arial" charset="0"/>
                        </a:defRPr>
                      </a:lvl6pPr>
                      <a:lvl7pPr marL="2971800" indent="-228600" eaLnBrk="0" fontAlgn="base" hangingPunct="0">
                        <a:spcBef>
                          <a:spcPct val="20000"/>
                        </a:spcBef>
                        <a:spcAft>
                          <a:spcPct val="0"/>
                        </a:spcAft>
                        <a:buClr>
                          <a:srgbClr val="CCFF33"/>
                        </a:buClr>
                        <a:defRPr sz="2400">
                          <a:solidFill>
                            <a:schemeClr val="tx1"/>
                          </a:solidFill>
                          <a:latin typeface="Arial" charset="0"/>
                        </a:defRPr>
                      </a:lvl7pPr>
                      <a:lvl8pPr marL="3429000" indent="-228600" eaLnBrk="0" fontAlgn="base" hangingPunct="0">
                        <a:spcBef>
                          <a:spcPct val="20000"/>
                        </a:spcBef>
                        <a:spcAft>
                          <a:spcPct val="0"/>
                        </a:spcAft>
                        <a:buClr>
                          <a:srgbClr val="CCFF33"/>
                        </a:buClr>
                        <a:defRPr sz="2400">
                          <a:solidFill>
                            <a:schemeClr val="tx1"/>
                          </a:solidFill>
                          <a:latin typeface="Arial" charset="0"/>
                        </a:defRPr>
                      </a:lvl8pPr>
                      <a:lvl9pPr marL="3886200" indent="-228600" eaLnBrk="0" fontAlgn="base" hangingPunct="0">
                        <a:spcBef>
                          <a:spcPct val="20000"/>
                        </a:spcBef>
                        <a:spcAft>
                          <a:spcPct val="0"/>
                        </a:spcAft>
                        <a:buClr>
                          <a:srgbClr val="CCFF33"/>
                        </a:buClr>
                        <a:defRPr sz="2400">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800" b="0" i="0" u="none" strike="noStrike" cap="none" normalizeH="0" baseline="0">
                        <a:ln>
                          <a:noFill/>
                        </a:ln>
                        <a:solidFill>
                          <a:srgbClr val="000000"/>
                        </a:solidFill>
                        <a:effectLst/>
                        <a:latin typeface="Calibri" pitchFamily="34"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CCFF33"/>
                        </a:buClr>
                        <a:buSzPct val="80000"/>
                        <a:buFont typeface="Wingdings" pitchFamily="2" charset="2"/>
                        <a:defRPr sz="2400">
                          <a:solidFill>
                            <a:schemeClr val="tx1"/>
                          </a:solidFill>
                          <a:latin typeface="Arial" charset="0"/>
                        </a:defRPr>
                      </a:lvl1pPr>
                      <a:lvl2pPr marL="742950" indent="-285750" eaLnBrk="0" hangingPunct="0">
                        <a:spcBef>
                          <a:spcPct val="20000"/>
                        </a:spcBef>
                        <a:buClr>
                          <a:srgbClr val="CCFF33"/>
                        </a:buClr>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defRPr sz="2400">
                          <a:solidFill>
                            <a:schemeClr val="tx1"/>
                          </a:solidFill>
                          <a:latin typeface="Arial" charset="0"/>
                        </a:defRPr>
                      </a:lvl3pPr>
                      <a:lvl4pPr marL="1600200" indent="-228600" eaLnBrk="0" hangingPunct="0">
                        <a:spcBef>
                          <a:spcPct val="20000"/>
                        </a:spcBef>
                        <a:buClr>
                          <a:srgbClr val="CCFF33"/>
                        </a:buClr>
                        <a:buSzPct val="80000"/>
                        <a:defRPr sz="2400">
                          <a:solidFill>
                            <a:schemeClr val="tx1"/>
                          </a:solidFill>
                          <a:latin typeface="Arial" charset="0"/>
                        </a:defRPr>
                      </a:lvl4pPr>
                      <a:lvl5pPr marL="2057400" indent="-228600" eaLnBrk="0" hangingPunct="0">
                        <a:spcBef>
                          <a:spcPct val="20000"/>
                        </a:spcBef>
                        <a:buClr>
                          <a:srgbClr val="CCFF33"/>
                        </a:buClr>
                        <a:defRPr sz="2400">
                          <a:solidFill>
                            <a:schemeClr val="tx1"/>
                          </a:solidFill>
                          <a:latin typeface="Arial" charset="0"/>
                        </a:defRPr>
                      </a:lvl5pPr>
                      <a:lvl6pPr marL="2514600" indent="-228600" eaLnBrk="0" fontAlgn="base" hangingPunct="0">
                        <a:spcBef>
                          <a:spcPct val="20000"/>
                        </a:spcBef>
                        <a:spcAft>
                          <a:spcPct val="0"/>
                        </a:spcAft>
                        <a:buClr>
                          <a:srgbClr val="CCFF33"/>
                        </a:buClr>
                        <a:defRPr sz="2400">
                          <a:solidFill>
                            <a:schemeClr val="tx1"/>
                          </a:solidFill>
                          <a:latin typeface="Arial" charset="0"/>
                        </a:defRPr>
                      </a:lvl6pPr>
                      <a:lvl7pPr marL="2971800" indent="-228600" eaLnBrk="0" fontAlgn="base" hangingPunct="0">
                        <a:spcBef>
                          <a:spcPct val="20000"/>
                        </a:spcBef>
                        <a:spcAft>
                          <a:spcPct val="0"/>
                        </a:spcAft>
                        <a:buClr>
                          <a:srgbClr val="CCFF33"/>
                        </a:buClr>
                        <a:defRPr sz="2400">
                          <a:solidFill>
                            <a:schemeClr val="tx1"/>
                          </a:solidFill>
                          <a:latin typeface="Arial" charset="0"/>
                        </a:defRPr>
                      </a:lvl7pPr>
                      <a:lvl8pPr marL="3429000" indent="-228600" eaLnBrk="0" fontAlgn="base" hangingPunct="0">
                        <a:spcBef>
                          <a:spcPct val="20000"/>
                        </a:spcBef>
                        <a:spcAft>
                          <a:spcPct val="0"/>
                        </a:spcAft>
                        <a:buClr>
                          <a:srgbClr val="CCFF33"/>
                        </a:buClr>
                        <a:defRPr sz="2400">
                          <a:solidFill>
                            <a:schemeClr val="tx1"/>
                          </a:solidFill>
                          <a:latin typeface="Arial" charset="0"/>
                        </a:defRPr>
                      </a:lvl8pPr>
                      <a:lvl9pPr marL="3886200" indent="-228600" eaLnBrk="0" fontAlgn="base" hangingPunct="0">
                        <a:spcBef>
                          <a:spcPct val="20000"/>
                        </a:spcBef>
                        <a:spcAft>
                          <a:spcPct val="0"/>
                        </a:spcAft>
                        <a:buClr>
                          <a:srgbClr val="CCFF33"/>
                        </a:buClr>
                        <a:defRPr sz="2400">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800" b="0" i="0" u="none" strike="noStrike" cap="none" normalizeH="0" baseline="0">
                        <a:ln>
                          <a:noFill/>
                        </a:ln>
                        <a:solidFill>
                          <a:srgbClr val="000000"/>
                        </a:solidFill>
                        <a:effectLst/>
                        <a:latin typeface="Calibri" pitchFamily="34"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CCFF33"/>
                        </a:buClr>
                        <a:buSzPct val="80000"/>
                        <a:buFont typeface="Wingdings" pitchFamily="2" charset="2"/>
                        <a:defRPr sz="2400">
                          <a:solidFill>
                            <a:schemeClr val="tx1"/>
                          </a:solidFill>
                          <a:latin typeface="Arial" charset="0"/>
                        </a:defRPr>
                      </a:lvl1pPr>
                      <a:lvl2pPr marL="742950" indent="-285750" eaLnBrk="0" hangingPunct="0">
                        <a:spcBef>
                          <a:spcPct val="20000"/>
                        </a:spcBef>
                        <a:buClr>
                          <a:srgbClr val="CCFF33"/>
                        </a:buClr>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defRPr sz="2400">
                          <a:solidFill>
                            <a:schemeClr val="tx1"/>
                          </a:solidFill>
                          <a:latin typeface="Arial" charset="0"/>
                        </a:defRPr>
                      </a:lvl3pPr>
                      <a:lvl4pPr marL="1600200" indent="-228600" eaLnBrk="0" hangingPunct="0">
                        <a:spcBef>
                          <a:spcPct val="20000"/>
                        </a:spcBef>
                        <a:buClr>
                          <a:srgbClr val="CCFF33"/>
                        </a:buClr>
                        <a:buSzPct val="80000"/>
                        <a:defRPr sz="2400">
                          <a:solidFill>
                            <a:schemeClr val="tx1"/>
                          </a:solidFill>
                          <a:latin typeface="Arial" charset="0"/>
                        </a:defRPr>
                      </a:lvl4pPr>
                      <a:lvl5pPr marL="2057400" indent="-228600" eaLnBrk="0" hangingPunct="0">
                        <a:spcBef>
                          <a:spcPct val="20000"/>
                        </a:spcBef>
                        <a:buClr>
                          <a:srgbClr val="CCFF33"/>
                        </a:buClr>
                        <a:defRPr sz="2400">
                          <a:solidFill>
                            <a:schemeClr val="tx1"/>
                          </a:solidFill>
                          <a:latin typeface="Arial" charset="0"/>
                        </a:defRPr>
                      </a:lvl5pPr>
                      <a:lvl6pPr marL="2514600" indent="-228600" eaLnBrk="0" fontAlgn="base" hangingPunct="0">
                        <a:spcBef>
                          <a:spcPct val="20000"/>
                        </a:spcBef>
                        <a:spcAft>
                          <a:spcPct val="0"/>
                        </a:spcAft>
                        <a:buClr>
                          <a:srgbClr val="CCFF33"/>
                        </a:buClr>
                        <a:defRPr sz="2400">
                          <a:solidFill>
                            <a:schemeClr val="tx1"/>
                          </a:solidFill>
                          <a:latin typeface="Arial" charset="0"/>
                        </a:defRPr>
                      </a:lvl6pPr>
                      <a:lvl7pPr marL="2971800" indent="-228600" eaLnBrk="0" fontAlgn="base" hangingPunct="0">
                        <a:spcBef>
                          <a:spcPct val="20000"/>
                        </a:spcBef>
                        <a:spcAft>
                          <a:spcPct val="0"/>
                        </a:spcAft>
                        <a:buClr>
                          <a:srgbClr val="CCFF33"/>
                        </a:buClr>
                        <a:defRPr sz="2400">
                          <a:solidFill>
                            <a:schemeClr val="tx1"/>
                          </a:solidFill>
                          <a:latin typeface="Arial" charset="0"/>
                        </a:defRPr>
                      </a:lvl7pPr>
                      <a:lvl8pPr marL="3429000" indent="-228600" eaLnBrk="0" fontAlgn="base" hangingPunct="0">
                        <a:spcBef>
                          <a:spcPct val="20000"/>
                        </a:spcBef>
                        <a:spcAft>
                          <a:spcPct val="0"/>
                        </a:spcAft>
                        <a:buClr>
                          <a:srgbClr val="CCFF33"/>
                        </a:buClr>
                        <a:defRPr sz="2400">
                          <a:solidFill>
                            <a:schemeClr val="tx1"/>
                          </a:solidFill>
                          <a:latin typeface="Arial" charset="0"/>
                        </a:defRPr>
                      </a:lvl8pPr>
                      <a:lvl9pPr marL="3886200" indent="-228600" eaLnBrk="0" fontAlgn="base" hangingPunct="0">
                        <a:spcBef>
                          <a:spcPct val="20000"/>
                        </a:spcBef>
                        <a:spcAft>
                          <a:spcPct val="0"/>
                        </a:spcAft>
                        <a:buClr>
                          <a:srgbClr val="CCFF33"/>
                        </a:buClr>
                        <a:defRPr sz="2400">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800" b="0" i="0" u="none" strike="noStrike" cap="none" normalizeH="0" baseline="0">
                        <a:ln>
                          <a:noFill/>
                        </a:ln>
                        <a:solidFill>
                          <a:srgbClr val="000000"/>
                        </a:solidFill>
                        <a:effectLst/>
                        <a:latin typeface="Calibri" pitchFamily="34"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CCFF33"/>
                        </a:buClr>
                        <a:buSzPct val="80000"/>
                        <a:buFont typeface="Wingdings" pitchFamily="2" charset="2"/>
                        <a:defRPr sz="2400">
                          <a:solidFill>
                            <a:schemeClr val="tx1"/>
                          </a:solidFill>
                          <a:latin typeface="Arial" charset="0"/>
                        </a:defRPr>
                      </a:lvl1pPr>
                      <a:lvl2pPr marL="742950" indent="-285750" eaLnBrk="0" hangingPunct="0">
                        <a:spcBef>
                          <a:spcPct val="20000"/>
                        </a:spcBef>
                        <a:buClr>
                          <a:srgbClr val="CCFF33"/>
                        </a:buClr>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defRPr sz="2400">
                          <a:solidFill>
                            <a:schemeClr val="tx1"/>
                          </a:solidFill>
                          <a:latin typeface="Arial" charset="0"/>
                        </a:defRPr>
                      </a:lvl3pPr>
                      <a:lvl4pPr marL="1600200" indent="-228600" eaLnBrk="0" hangingPunct="0">
                        <a:spcBef>
                          <a:spcPct val="20000"/>
                        </a:spcBef>
                        <a:buClr>
                          <a:srgbClr val="CCFF33"/>
                        </a:buClr>
                        <a:buSzPct val="80000"/>
                        <a:defRPr sz="2400">
                          <a:solidFill>
                            <a:schemeClr val="tx1"/>
                          </a:solidFill>
                          <a:latin typeface="Arial" charset="0"/>
                        </a:defRPr>
                      </a:lvl4pPr>
                      <a:lvl5pPr marL="2057400" indent="-228600" eaLnBrk="0" hangingPunct="0">
                        <a:spcBef>
                          <a:spcPct val="20000"/>
                        </a:spcBef>
                        <a:buClr>
                          <a:srgbClr val="CCFF33"/>
                        </a:buClr>
                        <a:defRPr sz="2400">
                          <a:solidFill>
                            <a:schemeClr val="tx1"/>
                          </a:solidFill>
                          <a:latin typeface="Arial" charset="0"/>
                        </a:defRPr>
                      </a:lvl5pPr>
                      <a:lvl6pPr marL="2514600" indent="-228600" eaLnBrk="0" fontAlgn="base" hangingPunct="0">
                        <a:spcBef>
                          <a:spcPct val="20000"/>
                        </a:spcBef>
                        <a:spcAft>
                          <a:spcPct val="0"/>
                        </a:spcAft>
                        <a:buClr>
                          <a:srgbClr val="CCFF33"/>
                        </a:buClr>
                        <a:defRPr sz="2400">
                          <a:solidFill>
                            <a:schemeClr val="tx1"/>
                          </a:solidFill>
                          <a:latin typeface="Arial" charset="0"/>
                        </a:defRPr>
                      </a:lvl6pPr>
                      <a:lvl7pPr marL="2971800" indent="-228600" eaLnBrk="0" fontAlgn="base" hangingPunct="0">
                        <a:spcBef>
                          <a:spcPct val="20000"/>
                        </a:spcBef>
                        <a:spcAft>
                          <a:spcPct val="0"/>
                        </a:spcAft>
                        <a:buClr>
                          <a:srgbClr val="CCFF33"/>
                        </a:buClr>
                        <a:defRPr sz="2400">
                          <a:solidFill>
                            <a:schemeClr val="tx1"/>
                          </a:solidFill>
                          <a:latin typeface="Arial" charset="0"/>
                        </a:defRPr>
                      </a:lvl7pPr>
                      <a:lvl8pPr marL="3429000" indent="-228600" eaLnBrk="0" fontAlgn="base" hangingPunct="0">
                        <a:spcBef>
                          <a:spcPct val="20000"/>
                        </a:spcBef>
                        <a:spcAft>
                          <a:spcPct val="0"/>
                        </a:spcAft>
                        <a:buClr>
                          <a:srgbClr val="CCFF33"/>
                        </a:buClr>
                        <a:defRPr sz="2400">
                          <a:solidFill>
                            <a:schemeClr val="tx1"/>
                          </a:solidFill>
                          <a:latin typeface="Arial" charset="0"/>
                        </a:defRPr>
                      </a:lvl8pPr>
                      <a:lvl9pPr marL="3886200" indent="-228600" eaLnBrk="0" fontAlgn="base" hangingPunct="0">
                        <a:spcBef>
                          <a:spcPct val="20000"/>
                        </a:spcBef>
                        <a:spcAft>
                          <a:spcPct val="0"/>
                        </a:spcAft>
                        <a:buClr>
                          <a:srgbClr val="CCFF33"/>
                        </a:buClr>
                        <a:defRPr sz="2400">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800" b="0" i="0" u="none" strike="noStrike" cap="none" normalizeH="0" baseline="0">
                        <a:ln>
                          <a:noFill/>
                        </a:ln>
                        <a:solidFill>
                          <a:srgbClr val="000000"/>
                        </a:solidFill>
                        <a:effectLst/>
                        <a:latin typeface="Calibri" pitchFamily="34"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CCFF33"/>
                        </a:buClr>
                        <a:buSzPct val="80000"/>
                        <a:buFont typeface="Wingdings" pitchFamily="2" charset="2"/>
                        <a:defRPr sz="2400">
                          <a:solidFill>
                            <a:schemeClr val="tx1"/>
                          </a:solidFill>
                          <a:latin typeface="Arial" charset="0"/>
                        </a:defRPr>
                      </a:lvl1pPr>
                      <a:lvl2pPr marL="742950" indent="-285750" eaLnBrk="0" hangingPunct="0">
                        <a:spcBef>
                          <a:spcPct val="20000"/>
                        </a:spcBef>
                        <a:buClr>
                          <a:srgbClr val="CCFF33"/>
                        </a:buClr>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defRPr sz="2400">
                          <a:solidFill>
                            <a:schemeClr val="tx1"/>
                          </a:solidFill>
                          <a:latin typeface="Arial" charset="0"/>
                        </a:defRPr>
                      </a:lvl3pPr>
                      <a:lvl4pPr marL="1600200" indent="-228600" eaLnBrk="0" hangingPunct="0">
                        <a:spcBef>
                          <a:spcPct val="20000"/>
                        </a:spcBef>
                        <a:buClr>
                          <a:srgbClr val="CCFF33"/>
                        </a:buClr>
                        <a:buSzPct val="80000"/>
                        <a:defRPr sz="2400">
                          <a:solidFill>
                            <a:schemeClr val="tx1"/>
                          </a:solidFill>
                          <a:latin typeface="Arial" charset="0"/>
                        </a:defRPr>
                      </a:lvl4pPr>
                      <a:lvl5pPr marL="2057400" indent="-228600" eaLnBrk="0" hangingPunct="0">
                        <a:spcBef>
                          <a:spcPct val="20000"/>
                        </a:spcBef>
                        <a:buClr>
                          <a:srgbClr val="CCFF33"/>
                        </a:buClr>
                        <a:defRPr sz="2400">
                          <a:solidFill>
                            <a:schemeClr val="tx1"/>
                          </a:solidFill>
                          <a:latin typeface="Arial" charset="0"/>
                        </a:defRPr>
                      </a:lvl5pPr>
                      <a:lvl6pPr marL="2514600" indent="-228600" eaLnBrk="0" fontAlgn="base" hangingPunct="0">
                        <a:spcBef>
                          <a:spcPct val="20000"/>
                        </a:spcBef>
                        <a:spcAft>
                          <a:spcPct val="0"/>
                        </a:spcAft>
                        <a:buClr>
                          <a:srgbClr val="CCFF33"/>
                        </a:buClr>
                        <a:defRPr sz="2400">
                          <a:solidFill>
                            <a:schemeClr val="tx1"/>
                          </a:solidFill>
                          <a:latin typeface="Arial" charset="0"/>
                        </a:defRPr>
                      </a:lvl6pPr>
                      <a:lvl7pPr marL="2971800" indent="-228600" eaLnBrk="0" fontAlgn="base" hangingPunct="0">
                        <a:spcBef>
                          <a:spcPct val="20000"/>
                        </a:spcBef>
                        <a:spcAft>
                          <a:spcPct val="0"/>
                        </a:spcAft>
                        <a:buClr>
                          <a:srgbClr val="CCFF33"/>
                        </a:buClr>
                        <a:defRPr sz="2400">
                          <a:solidFill>
                            <a:schemeClr val="tx1"/>
                          </a:solidFill>
                          <a:latin typeface="Arial" charset="0"/>
                        </a:defRPr>
                      </a:lvl7pPr>
                      <a:lvl8pPr marL="3429000" indent="-228600" eaLnBrk="0" fontAlgn="base" hangingPunct="0">
                        <a:spcBef>
                          <a:spcPct val="20000"/>
                        </a:spcBef>
                        <a:spcAft>
                          <a:spcPct val="0"/>
                        </a:spcAft>
                        <a:buClr>
                          <a:srgbClr val="CCFF33"/>
                        </a:buClr>
                        <a:defRPr sz="2400">
                          <a:solidFill>
                            <a:schemeClr val="tx1"/>
                          </a:solidFill>
                          <a:latin typeface="Arial" charset="0"/>
                        </a:defRPr>
                      </a:lvl8pPr>
                      <a:lvl9pPr marL="3886200" indent="-228600" eaLnBrk="0" fontAlgn="base" hangingPunct="0">
                        <a:spcBef>
                          <a:spcPct val="20000"/>
                        </a:spcBef>
                        <a:spcAft>
                          <a:spcPct val="0"/>
                        </a:spcAft>
                        <a:buClr>
                          <a:srgbClr val="CCFF33"/>
                        </a:buClr>
                        <a:defRPr sz="2400">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800" b="0" i="0" u="none" strike="noStrike" cap="none" normalizeH="0" baseline="0">
                        <a:ln>
                          <a:noFill/>
                        </a:ln>
                        <a:solidFill>
                          <a:srgbClr val="000000"/>
                        </a:solidFill>
                        <a:effectLst/>
                        <a:latin typeface="Calibri" pitchFamily="34"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CCFF33"/>
                        </a:buClr>
                        <a:buSzPct val="80000"/>
                        <a:buFont typeface="Wingdings" pitchFamily="2" charset="2"/>
                        <a:defRPr sz="2400">
                          <a:solidFill>
                            <a:schemeClr val="tx1"/>
                          </a:solidFill>
                          <a:latin typeface="Arial" charset="0"/>
                        </a:defRPr>
                      </a:lvl1pPr>
                      <a:lvl2pPr marL="742950" indent="-285750" eaLnBrk="0" hangingPunct="0">
                        <a:spcBef>
                          <a:spcPct val="20000"/>
                        </a:spcBef>
                        <a:buClr>
                          <a:srgbClr val="CCFF33"/>
                        </a:buClr>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defRPr sz="2400">
                          <a:solidFill>
                            <a:schemeClr val="tx1"/>
                          </a:solidFill>
                          <a:latin typeface="Arial" charset="0"/>
                        </a:defRPr>
                      </a:lvl3pPr>
                      <a:lvl4pPr marL="1600200" indent="-228600" eaLnBrk="0" hangingPunct="0">
                        <a:spcBef>
                          <a:spcPct val="20000"/>
                        </a:spcBef>
                        <a:buClr>
                          <a:srgbClr val="CCFF33"/>
                        </a:buClr>
                        <a:buSzPct val="80000"/>
                        <a:defRPr sz="2400">
                          <a:solidFill>
                            <a:schemeClr val="tx1"/>
                          </a:solidFill>
                          <a:latin typeface="Arial" charset="0"/>
                        </a:defRPr>
                      </a:lvl4pPr>
                      <a:lvl5pPr marL="2057400" indent="-228600" eaLnBrk="0" hangingPunct="0">
                        <a:spcBef>
                          <a:spcPct val="20000"/>
                        </a:spcBef>
                        <a:buClr>
                          <a:srgbClr val="CCFF33"/>
                        </a:buClr>
                        <a:defRPr sz="2400">
                          <a:solidFill>
                            <a:schemeClr val="tx1"/>
                          </a:solidFill>
                          <a:latin typeface="Arial" charset="0"/>
                        </a:defRPr>
                      </a:lvl5pPr>
                      <a:lvl6pPr marL="2514600" indent="-228600" eaLnBrk="0" fontAlgn="base" hangingPunct="0">
                        <a:spcBef>
                          <a:spcPct val="20000"/>
                        </a:spcBef>
                        <a:spcAft>
                          <a:spcPct val="0"/>
                        </a:spcAft>
                        <a:buClr>
                          <a:srgbClr val="CCFF33"/>
                        </a:buClr>
                        <a:defRPr sz="2400">
                          <a:solidFill>
                            <a:schemeClr val="tx1"/>
                          </a:solidFill>
                          <a:latin typeface="Arial" charset="0"/>
                        </a:defRPr>
                      </a:lvl6pPr>
                      <a:lvl7pPr marL="2971800" indent="-228600" eaLnBrk="0" fontAlgn="base" hangingPunct="0">
                        <a:spcBef>
                          <a:spcPct val="20000"/>
                        </a:spcBef>
                        <a:spcAft>
                          <a:spcPct val="0"/>
                        </a:spcAft>
                        <a:buClr>
                          <a:srgbClr val="CCFF33"/>
                        </a:buClr>
                        <a:defRPr sz="2400">
                          <a:solidFill>
                            <a:schemeClr val="tx1"/>
                          </a:solidFill>
                          <a:latin typeface="Arial" charset="0"/>
                        </a:defRPr>
                      </a:lvl7pPr>
                      <a:lvl8pPr marL="3429000" indent="-228600" eaLnBrk="0" fontAlgn="base" hangingPunct="0">
                        <a:spcBef>
                          <a:spcPct val="20000"/>
                        </a:spcBef>
                        <a:spcAft>
                          <a:spcPct val="0"/>
                        </a:spcAft>
                        <a:buClr>
                          <a:srgbClr val="CCFF33"/>
                        </a:buClr>
                        <a:defRPr sz="2400">
                          <a:solidFill>
                            <a:schemeClr val="tx1"/>
                          </a:solidFill>
                          <a:latin typeface="Arial" charset="0"/>
                        </a:defRPr>
                      </a:lvl8pPr>
                      <a:lvl9pPr marL="3886200" indent="-228600" eaLnBrk="0" fontAlgn="base" hangingPunct="0">
                        <a:spcBef>
                          <a:spcPct val="20000"/>
                        </a:spcBef>
                        <a:spcAft>
                          <a:spcPct val="0"/>
                        </a:spcAft>
                        <a:buClr>
                          <a:srgbClr val="CCFF33"/>
                        </a:buClr>
                        <a:defRPr sz="2400">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800" b="0" i="0" u="none" strike="noStrike" cap="none" normalizeH="0" baseline="0">
                        <a:ln>
                          <a:noFill/>
                        </a:ln>
                        <a:solidFill>
                          <a:srgbClr val="000000"/>
                        </a:solidFill>
                        <a:effectLst/>
                        <a:latin typeface="Calibri" pitchFamily="34"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CCFF33"/>
                        </a:buClr>
                        <a:buSzPct val="80000"/>
                        <a:buFont typeface="Wingdings" pitchFamily="2" charset="2"/>
                        <a:defRPr sz="2400">
                          <a:solidFill>
                            <a:schemeClr val="tx1"/>
                          </a:solidFill>
                          <a:latin typeface="Arial" charset="0"/>
                        </a:defRPr>
                      </a:lvl1pPr>
                      <a:lvl2pPr marL="742950" indent="-285750" eaLnBrk="0" hangingPunct="0">
                        <a:spcBef>
                          <a:spcPct val="20000"/>
                        </a:spcBef>
                        <a:buClr>
                          <a:srgbClr val="CCFF33"/>
                        </a:buClr>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defRPr sz="2400">
                          <a:solidFill>
                            <a:schemeClr val="tx1"/>
                          </a:solidFill>
                          <a:latin typeface="Arial" charset="0"/>
                        </a:defRPr>
                      </a:lvl3pPr>
                      <a:lvl4pPr marL="1600200" indent="-228600" eaLnBrk="0" hangingPunct="0">
                        <a:spcBef>
                          <a:spcPct val="20000"/>
                        </a:spcBef>
                        <a:buClr>
                          <a:srgbClr val="CCFF33"/>
                        </a:buClr>
                        <a:buSzPct val="80000"/>
                        <a:defRPr sz="2400">
                          <a:solidFill>
                            <a:schemeClr val="tx1"/>
                          </a:solidFill>
                          <a:latin typeface="Arial" charset="0"/>
                        </a:defRPr>
                      </a:lvl4pPr>
                      <a:lvl5pPr marL="2057400" indent="-228600" eaLnBrk="0" hangingPunct="0">
                        <a:spcBef>
                          <a:spcPct val="20000"/>
                        </a:spcBef>
                        <a:buClr>
                          <a:srgbClr val="CCFF33"/>
                        </a:buClr>
                        <a:defRPr sz="2400">
                          <a:solidFill>
                            <a:schemeClr val="tx1"/>
                          </a:solidFill>
                          <a:latin typeface="Arial" charset="0"/>
                        </a:defRPr>
                      </a:lvl5pPr>
                      <a:lvl6pPr marL="2514600" indent="-228600" eaLnBrk="0" fontAlgn="base" hangingPunct="0">
                        <a:spcBef>
                          <a:spcPct val="20000"/>
                        </a:spcBef>
                        <a:spcAft>
                          <a:spcPct val="0"/>
                        </a:spcAft>
                        <a:buClr>
                          <a:srgbClr val="CCFF33"/>
                        </a:buClr>
                        <a:defRPr sz="2400">
                          <a:solidFill>
                            <a:schemeClr val="tx1"/>
                          </a:solidFill>
                          <a:latin typeface="Arial" charset="0"/>
                        </a:defRPr>
                      </a:lvl6pPr>
                      <a:lvl7pPr marL="2971800" indent="-228600" eaLnBrk="0" fontAlgn="base" hangingPunct="0">
                        <a:spcBef>
                          <a:spcPct val="20000"/>
                        </a:spcBef>
                        <a:spcAft>
                          <a:spcPct val="0"/>
                        </a:spcAft>
                        <a:buClr>
                          <a:srgbClr val="CCFF33"/>
                        </a:buClr>
                        <a:defRPr sz="2400">
                          <a:solidFill>
                            <a:schemeClr val="tx1"/>
                          </a:solidFill>
                          <a:latin typeface="Arial" charset="0"/>
                        </a:defRPr>
                      </a:lvl7pPr>
                      <a:lvl8pPr marL="3429000" indent="-228600" eaLnBrk="0" fontAlgn="base" hangingPunct="0">
                        <a:spcBef>
                          <a:spcPct val="20000"/>
                        </a:spcBef>
                        <a:spcAft>
                          <a:spcPct val="0"/>
                        </a:spcAft>
                        <a:buClr>
                          <a:srgbClr val="CCFF33"/>
                        </a:buClr>
                        <a:defRPr sz="2400">
                          <a:solidFill>
                            <a:schemeClr val="tx1"/>
                          </a:solidFill>
                          <a:latin typeface="Arial" charset="0"/>
                        </a:defRPr>
                      </a:lvl8pPr>
                      <a:lvl9pPr marL="3886200" indent="-228600" eaLnBrk="0" fontAlgn="base" hangingPunct="0">
                        <a:spcBef>
                          <a:spcPct val="20000"/>
                        </a:spcBef>
                        <a:spcAft>
                          <a:spcPct val="0"/>
                        </a:spcAft>
                        <a:buClr>
                          <a:srgbClr val="CCFF33"/>
                        </a:buClr>
                        <a:defRPr sz="2400">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800" b="0" i="0" u="none" strike="noStrike" cap="none" normalizeH="0" baseline="0">
                        <a:ln>
                          <a:noFill/>
                        </a:ln>
                        <a:solidFill>
                          <a:srgbClr val="000000"/>
                        </a:solidFill>
                        <a:effectLst/>
                        <a:latin typeface="Calibri" pitchFamily="34"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CCFF33"/>
                        </a:buClr>
                        <a:buSzPct val="80000"/>
                        <a:buFont typeface="Wingdings" pitchFamily="2" charset="2"/>
                        <a:defRPr sz="2400">
                          <a:solidFill>
                            <a:schemeClr val="tx1"/>
                          </a:solidFill>
                          <a:latin typeface="Arial" charset="0"/>
                        </a:defRPr>
                      </a:lvl1pPr>
                      <a:lvl2pPr marL="742950" indent="-285750" eaLnBrk="0" hangingPunct="0">
                        <a:spcBef>
                          <a:spcPct val="20000"/>
                        </a:spcBef>
                        <a:buClr>
                          <a:srgbClr val="CCFF33"/>
                        </a:buClr>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defRPr sz="2400">
                          <a:solidFill>
                            <a:schemeClr val="tx1"/>
                          </a:solidFill>
                          <a:latin typeface="Arial" charset="0"/>
                        </a:defRPr>
                      </a:lvl3pPr>
                      <a:lvl4pPr marL="1600200" indent="-228600" eaLnBrk="0" hangingPunct="0">
                        <a:spcBef>
                          <a:spcPct val="20000"/>
                        </a:spcBef>
                        <a:buClr>
                          <a:srgbClr val="CCFF33"/>
                        </a:buClr>
                        <a:buSzPct val="80000"/>
                        <a:defRPr sz="2400">
                          <a:solidFill>
                            <a:schemeClr val="tx1"/>
                          </a:solidFill>
                          <a:latin typeface="Arial" charset="0"/>
                        </a:defRPr>
                      </a:lvl4pPr>
                      <a:lvl5pPr marL="2057400" indent="-228600" eaLnBrk="0" hangingPunct="0">
                        <a:spcBef>
                          <a:spcPct val="20000"/>
                        </a:spcBef>
                        <a:buClr>
                          <a:srgbClr val="CCFF33"/>
                        </a:buClr>
                        <a:defRPr sz="2400">
                          <a:solidFill>
                            <a:schemeClr val="tx1"/>
                          </a:solidFill>
                          <a:latin typeface="Arial" charset="0"/>
                        </a:defRPr>
                      </a:lvl5pPr>
                      <a:lvl6pPr marL="2514600" indent="-228600" eaLnBrk="0" fontAlgn="base" hangingPunct="0">
                        <a:spcBef>
                          <a:spcPct val="20000"/>
                        </a:spcBef>
                        <a:spcAft>
                          <a:spcPct val="0"/>
                        </a:spcAft>
                        <a:buClr>
                          <a:srgbClr val="CCFF33"/>
                        </a:buClr>
                        <a:defRPr sz="2400">
                          <a:solidFill>
                            <a:schemeClr val="tx1"/>
                          </a:solidFill>
                          <a:latin typeface="Arial" charset="0"/>
                        </a:defRPr>
                      </a:lvl6pPr>
                      <a:lvl7pPr marL="2971800" indent="-228600" eaLnBrk="0" fontAlgn="base" hangingPunct="0">
                        <a:spcBef>
                          <a:spcPct val="20000"/>
                        </a:spcBef>
                        <a:spcAft>
                          <a:spcPct val="0"/>
                        </a:spcAft>
                        <a:buClr>
                          <a:srgbClr val="CCFF33"/>
                        </a:buClr>
                        <a:defRPr sz="2400">
                          <a:solidFill>
                            <a:schemeClr val="tx1"/>
                          </a:solidFill>
                          <a:latin typeface="Arial" charset="0"/>
                        </a:defRPr>
                      </a:lvl7pPr>
                      <a:lvl8pPr marL="3429000" indent="-228600" eaLnBrk="0" fontAlgn="base" hangingPunct="0">
                        <a:spcBef>
                          <a:spcPct val="20000"/>
                        </a:spcBef>
                        <a:spcAft>
                          <a:spcPct val="0"/>
                        </a:spcAft>
                        <a:buClr>
                          <a:srgbClr val="CCFF33"/>
                        </a:buClr>
                        <a:defRPr sz="2400">
                          <a:solidFill>
                            <a:schemeClr val="tx1"/>
                          </a:solidFill>
                          <a:latin typeface="Arial" charset="0"/>
                        </a:defRPr>
                      </a:lvl8pPr>
                      <a:lvl9pPr marL="3886200" indent="-228600" eaLnBrk="0" fontAlgn="base" hangingPunct="0">
                        <a:spcBef>
                          <a:spcPct val="20000"/>
                        </a:spcBef>
                        <a:spcAft>
                          <a:spcPct val="0"/>
                        </a:spcAft>
                        <a:buClr>
                          <a:srgbClr val="CCFF33"/>
                        </a:buClr>
                        <a:defRPr sz="2400">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800" b="0" i="0" u="none" strike="noStrike" cap="none" normalizeH="0" baseline="0">
                        <a:ln>
                          <a:noFill/>
                        </a:ln>
                        <a:solidFill>
                          <a:srgbClr val="000000"/>
                        </a:solidFill>
                        <a:effectLst/>
                        <a:latin typeface="Calibri" pitchFamily="34"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CCFF33"/>
                        </a:buClr>
                        <a:buSzPct val="80000"/>
                        <a:buFont typeface="Wingdings" pitchFamily="2" charset="2"/>
                        <a:defRPr sz="2400">
                          <a:solidFill>
                            <a:schemeClr val="tx1"/>
                          </a:solidFill>
                          <a:latin typeface="Arial" charset="0"/>
                        </a:defRPr>
                      </a:lvl1pPr>
                      <a:lvl2pPr marL="742950" indent="-285750" eaLnBrk="0" hangingPunct="0">
                        <a:spcBef>
                          <a:spcPct val="20000"/>
                        </a:spcBef>
                        <a:buClr>
                          <a:srgbClr val="CCFF33"/>
                        </a:buClr>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defRPr sz="2400">
                          <a:solidFill>
                            <a:schemeClr val="tx1"/>
                          </a:solidFill>
                          <a:latin typeface="Arial" charset="0"/>
                        </a:defRPr>
                      </a:lvl3pPr>
                      <a:lvl4pPr marL="1600200" indent="-228600" eaLnBrk="0" hangingPunct="0">
                        <a:spcBef>
                          <a:spcPct val="20000"/>
                        </a:spcBef>
                        <a:buClr>
                          <a:srgbClr val="CCFF33"/>
                        </a:buClr>
                        <a:buSzPct val="80000"/>
                        <a:defRPr sz="2400">
                          <a:solidFill>
                            <a:schemeClr val="tx1"/>
                          </a:solidFill>
                          <a:latin typeface="Arial" charset="0"/>
                        </a:defRPr>
                      </a:lvl4pPr>
                      <a:lvl5pPr marL="2057400" indent="-228600" eaLnBrk="0" hangingPunct="0">
                        <a:spcBef>
                          <a:spcPct val="20000"/>
                        </a:spcBef>
                        <a:buClr>
                          <a:srgbClr val="CCFF33"/>
                        </a:buClr>
                        <a:defRPr sz="2400">
                          <a:solidFill>
                            <a:schemeClr val="tx1"/>
                          </a:solidFill>
                          <a:latin typeface="Arial" charset="0"/>
                        </a:defRPr>
                      </a:lvl5pPr>
                      <a:lvl6pPr marL="2514600" indent="-228600" eaLnBrk="0" fontAlgn="base" hangingPunct="0">
                        <a:spcBef>
                          <a:spcPct val="20000"/>
                        </a:spcBef>
                        <a:spcAft>
                          <a:spcPct val="0"/>
                        </a:spcAft>
                        <a:buClr>
                          <a:srgbClr val="CCFF33"/>
                        </a:buClr>
                        <a:defRPr sz="2400">
                          <a:solidFill>
                            <a:schemeClr val="tx1"/>
                          </a:solidFill>
                          <a:latin typeface="Arial" charset="0"/>
                        </a:defRPr>
                      </a:lvl6pPr>
                      <a:lvl7pPr marL="2971800" indent="-228600" eaLnBrk="0" fontAlgn="base" hangingPunct="0">
                        <a:spcBef>
                          <a:spcPct val="20000"/>
                        </a:spcBef>
                        <a:spcAft>
                          <a:spcPct val="0"/>
                        </a:spcAft>
                        <a:buClr>
                          <a:srgbClr val="CCFF33"/>
                        </a:buClr>
                        <a:defRPr sz="2400">
                          <a:solidFill>
                            <a:schemeClr val="tx1"/>
                          </a:solidFill>
                          <a:latin typeface="Arial" charset="0"/>
                        </a:defRPr>
                      </a:lvl7pPr>
                      <a:lvl8pPr marL="3429000" indent="-228600" eaLnBrk="0" fontAlgn="base" hangingPunct="0">
                        <a:spcBef>
                          <a:spcPct val="20000"/>
                        </a:spcBef>
                        <a:spcAft>
                          <a:spcPct val="0"/>
                        </a:spcAft>
                        <a:buClr>
                          <a:srgbClr val="CCFF33"/>
                        </a:buClr>
                        <a:defRPr sz="2400">
                          <a:solidFill>
                            <a:schemeClr val="tx1"/>
                          </a:solidFill>
                          <a:latin typeface="Arial" charset="0"/>
                        </a:defRPr>
                      </a:lvl8pPr>
                      <a:lvl9pPr marL="3886200" indent="-228600" eaLnBrk="0" fontAlgn="base" hangingPunct="0">
                        <a:spcBef>
                          <a:spcPct val="20000"/>
                        </a:spcBef>
                        <a:spcAft>
                          <a:spcPct val="0"/>
                        </a:spcAft>
                        <a:buClr>
                          <a:srgbClr val="CCFF33"/>
                        </a:buClr>
                        <a:defRPr sz="2400">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800" b="0" i="0" u="none" strike="noStrike" cap="none" normalizeH="0" baseline="0">
                        <a:ln>
                          <a:noFill/>
                        </a:ln>
                        <a:solidFill>
                          <a:srgbClr val="000000"/>
                        </a:solidFill>
                        <a:effectLst/>
                        <a:latin typeface="Calibri" pitchFamily="34"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50044">
                <a:tc>
                  <a:txBody>
                    <a:bodyPr/>
                    <a:lstStyle>
                      <a:lvl1pPr eaLnBrk="0" hangingPunct="0">
                        <a:spcBef>
                          <a:spcPct val="20000"/>
                        </a:spcBef>
                        <a:buClr>
                          <a:srgbClr val="CCFF33"/>
                        </a:buClr>
                        <a:buSzPct val="80000"/>
                        <a:buFont typeface="Wingdings" pitchFamily="2" charset="2"/>
                        <a:defRPr sz="2400">
                          <a:solidFill>
                            <a:schemeClr val="tx1"/>
                          </a:solidFill>
                          <a:latin typeface="Arial" charset="0"/>
                        </a:defRPr>
                      </a:lvl1pPr>
                      <a:lvl2pPr marL="742950" indent="-285750" eaLnBrk="0" hangingPunct="0">
                        <a:spcBef>
                          <a:spcPct val="20000"/>
                        </a:spcBef>
                        <a:buClr>
                          <a:srgbClr val="CCFF33"/>
                        </a:buClr>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defRPr sz="2400">
                          <a:solidFill>
                            <a:schemeClr val="tx1"/>
                          </a:solidFill>
                          <a:latin typeface="Arial" charset="0"/>
                        </a:defRPr>
                      </a:lvl3pPr>
                      <a:lvl4pPr marL="1600200" indent="-228600" eaLnBrk="0" hangingPunct="0">
                        <a:spcBef>
                          <a:spcPct val="20000"/>
                        </a:spcBef>
                        <a:buClr>
                          <a:srgbClr val="CCFF33"/>
                        </a:buClr>
                        <a:buSzPct val="80000"/>
                        <a:defRPr sz="2400">
                          <a:solidFill>
                            <a:schemeClr val="tx1"/>
                          </a:solidFill>
                          <a:latin typeface="Arial" charset="0"/>
                        </a:defRPr>
                      </a:lvl4pPr>
                      <a:lvl5pPr marL="2057400" indent="-228600" eaLnBrk="0" hangingPunct="0">
                        <a:spcBef>
                          <a:spcPct val="20000"/>
                        </a:spcBef>
                        <a:buClr>
                          <a:srgbClr val="CCFF33"/>
                        </a:buClr>
                        <a:defRPr sz="2400">
                          <a:solidFill>
                            <a:schemeClr val="tx1"/>
                          </a:solidFill>
                          <a:latin typeface="Arial" charset="0"/>
                        </a:defRPr>
                      </a:lvl5pPr>
                      <a:lvl6pPr marL="2514600" indent="-228600" eaLnBrk="0" fontAlgn="base" hangingPunct="0">
                        <a:spcBef>
                          <a:spcPct val="20000"/>
                        </a:spcBef>
                        <a:spcAft>
                          <a:spcPct val="0"/>
                        </a:spcAft>
                        <a:buClr>
                          <a:srgbClr val="CCFF33"/>
                        </a:buClr>
                        <a:defRPr sz="2400">
                          <a:solidFill>
                            <a:schemeClr val="tx1"/>
                          </a:solidFill>
                          <a:latin typeface="Arial" charset="0"/>
                        </a:defRPr>
                      </a:lvl6pPr>
                      <a:lvl7pPr marL="2971800" indent="-228600" eaLnBrk="0" fontAlgn="base" hangingPunct="0">
                        <a:spcBef>
                          <a:spcPct val="20000"/>
                        </a:spcBef>
                        <a:spcAft>
                          <a:spcPct val="0"/>
                        </a:spcAft>
                        <a:buClr>
                          <a:srgbClr val="CCFF33"/>
                        </a:buClr>
                        <a:defRPr sz="2400">
                          <a:solidFill>
                            <a:schemeClr val="tx1"/>
                          </a:solidFill>
                          <a:latin typeface="Arial" charset="0"/>
                        </a:defRPr>
                      </a:lvl7pPr>
                      <a:lvl8pPr marL="3429000" indent="-228600" eaLnBrk="0" fontAlgn="base" hangingPunct="0">
                        <a:spcBef>
                          <a:spcPct val="20000"/>
                        </a:spcBef>
                        <a:spcAft>
                          <a:spcPct val="0"/>
                        </a:spcAft>
                        <a:buClr>
                          <a:srgbClr val="CCFF33"/>
                        </a:buClr>
                        <a:defRPr sz="2400">
                          <a:solidFill>
                            <a:schemeClr val="tx1"/>
                          </a:solidFill>
                          <a:latin typeface="Arial" charset="0"/>
                        </a:defRPr>
                      </a:lvl8pPr>
                      <a:lvl9pPr marL="3886200" indent="-228600" eaLnBrk="0" fontAlgn="base" hangingPunct="0">
                        <a:spcBef>
                          <a:spcPct val="20000"/>
                        </a:spcBef>
                        <a:spcAft>
                          <a:spcPct val="0"/>
                        </a:spcAft>
                        <a:buClr>
                          <a:srgbClr val="CCFF33"/>
                        </a:buClr>
                        <a:defRPr sz="2400">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800" b="0" i="0" u="none" strike="noStrike" cap="none" normalizeH="0" baseline="0">
                        <a:ln>
                          <a:noFill/>
                        </a:ln>
                        <a:solidFill>
                          <a:srgbClr val="000000"/>
                        </a:solidFill>
                        <a:effectLst/>
                        <a:latin typeface="Calibri" pitchFamily="34"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CCFF33"/>
                        </a:buClr>
                        <a:buSzPct val="80000"/>
                        <a:buFont typeface="Wingdings" pitchFamily="2" charset="2"/>
                        <a:defRPr sz="2400">
                          <a:solidFill>
                            <a:schemeClr val="tx1"/>
                          </a:solidFill>
                          <a:latin typeface="Arial" charset="0"/>
                        </a:defRPr>
                      </a:lvl1pPr>
                      <a:lvl2pPr marL="742950" indent="-285750" eaLnBrk="0" hangingPunct="0">
                        <a:spcBef>
                          <a:spcPct val="20000"/>
                        </a:spcBef>
                        <a:buClr>
                          <a:srgbClr val="CCFF33"/>
                        </a:buClr>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defRPr sz="2400">
                          <a:solidFill>
                            <a:schemeClr val="tx1"/>
                          </a:solidFill>
                          <a:latin typeface="Arial" charset="0"/>
                        </a:defRPr>
                      </a:lvl3pPr>
                      <a:lvl4pPr marL="1600200" indent="-228600" eaLnBrk="0" hangingPunct="0">
                        <a:spcBef>
                          <a:spcPct val="20000"/>
                        </a:spcBef>
                        <a:buClr>
                          <a:srgbClr val="CCFF33"/>
                        </a:buClr>
                        <a:buSzPct val="80000"/>
                        <a:defRPr sz="2400">
                          <a:solidFill>
                            <a:schemeClr val="tx1"/>
                          </a:solidFill>
                          <a:latin typeface="Arial" charset="0"/>
                        </a:defRPr>
                      </a:lvl4pPr>
                      <a:lvl5pPr marL="2057400" indent="-228600" eaLnBrk="0" hangingPunct="0">
                        <a:spcBef>
                          <a:spcPct val="20000"/>
                        </a:spcBef>
                        <a:buClr>
                          <a:srgbClr val="CCFF33"/>
                        </a:buClr>
                        <a:defRPr sz="2400">
                          <a:solidFill>
                            <a:schemeClr val="tx1"/>
                          </a:solidFill>
                          <a:latin typeface="Arial" charset="0"/>
                        </a:defRPr>
                      </a:lvl5pPr>
                      <a:lvl6pPr marL="2514600" indent="-228600" eaLnBrk="0" fontAlgn="base" hangingPunct="0">
                        <a:spcBef>
                          <a:spcPct val="20000"/>
                        </a:spcBef>
                        <a:spcAft>
                          <a:spcPct val="0"/>
                        </a:spcAft>
                        <a:buClr>
                          <a:srgbClr val="CCFF33"/>
                        </a:buClr>
                        <a:defRPr sz="2400">
                          <a:solidFill>
                            <a:schemeClr val="tx1"/>
                          </a:solidFill>
                          <a:latin typeface="Arial" charset="0"/>
                        </a:defRPr>
                      </a:lvl6pPr>
                      <a:lvl7pPr marL="2971800" indent="-228600" eaLnBrk="0" fontAlgn="base" hangingPunct="0">
                        <a:spcBef>
                          <a:spcPct val="20000"/>
                        </a:spcBef>
                        <a:spcAft>
                          <a:spcPct val="0"/>
                        </a:spcAft>
                        <a:buClr>
                          <a:srgbClr val="CCFF33"/>
                        </a:buClr>
                        <a:defRPr sz="2400">
                          <a:solidFill>
                            <a:schemeClr val="tx1"/>
                          </a:solidFill>
                          <a:latin typeface="Arial" charset="0"/>
                        </a:defRPr>
                      </a:lvl7pPr>
                      <a:lvl8pPr marL="3429000" indent="-228600" eaLnBrk="0" fontAlgn="base" hangingPunct="0">
                        <a:spcBef>
                          <a:spcPct val="20000"/>
                        </a:spcBef>
                        <a:spcAft>
                          <a:spcPct val="0"/>
                        </a:spcAft>
                        <a:buClr>
                          <a:srgbClr val="CCFF33"/>
                        </a:buClr>
                        <a:defRPr sz="2400">
                          <a:solidFill>
                            <a:schemeClr val="tx1"/>
                          </a:solidFill>
                          <a:latin typeface="Arial" charset="0"/>
                        </a:defRPr>
                      </a:lvl8pPr>
                      <a:lvl9pPr marL="3886200" indent="-228600" eaLnBrk="0" fontAlgn="base" hangingPunct="0">
                        <a:spcBef>
                          <a:spcPct val="20000"/>
                        </a:spcBef>
                        <a:spcAft>
                          <a:spcPct val="0"/>
                        </a:spcAft>
                        <a:buClr>
                          <a:srgbClr val="CCFF33"/>
                        </a:buClr>
                        <a:defRPr sz="2400">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800" b="0" i="0" u="none" strike="noStrike" cap="none" normalizeH="0" baseline="0">
                        <a:ln>
                          <a:noFill/>
                        </a:ln>
                        <a:solidFill>
                          <a:srgbClr val="000000"/>
                        </a:solidFill>
                        <a:effectLst/>
                        <a:latin typeface="Calibri" pitchFamily="34"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CCFF33"/>
                        </a:buClr>
                        <a:buSzPct val="80000"/>
                        <a:buFont typeface="Wingdings" pitchFamily="2" charset="2"/>
                        <a:defRPr sz="2400">
                          <a:solidFill>
                            <a:schemeClr val="tx1"/>
                          </a:solidFill>
                          <a:latin typeface="Arial" charset="0"/>
                        </a:defRPr>
                      </a:lvl1pPr>
                      <a:lvl2pPr marL="742950" indent="-285750" eaLnBrk="0" hangingPunct="0">
                        <a:spcBef>
                          <a:spcPct val="20000"/>
                        </a:spcBef>
                        <a:buClr>
                          <a:srgbClr val="CCFF33"/>
                        </a:buClr>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defRPr sz="2400">
                          <a:solidFill>
                            <a:schemeClr val="tx1"/>
                          </a:solidFill>
                          <a:latin typeface="Arial" charset="0"/>
                        </a:defRPr>
                      </a:lvl3pPr>
                      <a:lvl4pPr marL="1600200" indent="-228600" eaLnBrk="0" hangingPunct="0">
                        <a:spcBef>
                          <a:spcPct val="20000"/>
                        </a:spcBef>
                        <a:buClr>
                          <a:srgbClr val="CCFF33"/>
                        </a:buClr>
                        <a:buSzPct val="80000"/>
                        <a:defRPr sz="2400">
                          <a:solidFill>
                            <a:schemeClr val="tx1"/>
                          </a:solidFill>
                          <a:latin typeface="Arial" charset="0"/>
                        </a:defRPr>
                      </a:lvl4pPr>
                      <a:lvl5pPr marL="2057400" indent="-228600" eaLnBrk="0" hangingPunct="0">
                        <a:spcBef>
                          <a:spcPct val="20000"/>
                        </a:spcBef>
                        <a:buClr>
                          <a:srgbClr val="CCFF33"/>
                        </a:buClr>
                        <a:defRPr sz="2400">
                          <a:solidFill>
                            <a:schemeClr val="tx1"/>
                          </a:solidFill>
                          <a:latin typeface="Arial" charset="0"/>
                        </a:defRPr>
                      </a:lvl5pPr>
                      <a:lvl6pPr marL="2514600" indent="-228600" eaLnBrk="0" fontAlgn="base" hangingPunct="0">
                        <a:spcBef>
                          <a:spcPct val="20000"/>
                        </a:spcBef>
                        <a:spcAft>
                          <a:spcPct val="0"/>
                        </a:spcAft>
                        <a:buClr>
                          <a:srgbClr val="CCFF33"/>
                        </a:buClr>
                        <a:defRPr sz="2400">
                          <a:solidFill>
                            <a:schemeClr val="tx1"/>
                          </a:solidFill>
                          <a:latin typeface="Arial" charset="0"/>
                        </a:defRPr>
                      </a:lvl6pPr>
                      <a:lvl7pPr marL="2971800" indent="-228600" eaLnBrk="0" fontAlgn="base" hangingPunct="0">
                        <a:spcBef>
                          <a:spcPct val="20000"/>
                        </a:spcBef>
                        <a:spcAft>
                          <a:spcPct val="0"/>
                        </a:spcAft>
                        <a:buClr>
                          <a:srgbClr val="CCFF33"/>
                        </a:buClr>
                        <a:defRPr sz="2400">
                          <a:solidFill>
                            <a:schemeClr val="tx1"/>
                          </a:solidFill>
                          <a:latin typeface="Arial" charset="0"/>
                        </a:defRPr>
                      </a:lvl7pPr>
                      <a:lvl8pPr marL="3429000" indent="-228600" eaLnBrk="0" fontAlgn="base" hangingPunct="0">
                        <a:spcBef>
                          <a:spcPct val="20000"/>
                        </a:spcBef>
                        <a:spcAft>
                          <a:spcPct val="0"/>
                        </a:spcAft>
                        <a:buClr>
                          <a:srgbClr val="CCFF33"/>
                        </a:buClr>
                        <a:defRPr sz="2400">
                          <a:solidFill>
                            <a:schemeClr val="tx1"/>
                          </a:solidFill>
                          <a:latin typeface="Arial" charset="0"/>
                        </a:defRPr>
                      </a:lvl8pPr>
                      <a:lvl9pPr marL="3886200" indent="-228600" eaLnBrk="0" fontAlgn="base" hangingPunct="0">
                        <a:spcBef>
                          <a:spcPct val="20000"/>
                        </a:spcBef>
                        <a:spcAft>
                          <a:spcPct val="0"/>
                        </a:spcAft>
                        <a:buClr>
                          <a:srgbClr val="CCFF33"/>
                        </a:buClr>
                        <a:defRPr sz="2400">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800" b="0" i="0" u="none" strike="noStrike" cap="none" normalizeH="0" baseline="0">
                        <a:ln>
                          <a:noFill/>
                        </a:ln>
                        <a:solidFill>
                          <a:srgbClr val="000000"/>
                        </a:solidFill>
                        <a:effectLst/>
                        <a:latin typeface="Calibri" pitchFamily="34"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CCFF33"/>
                        </a:buClr>
                        <a:buSzPct val="80000"/>
                        <a:buFont typeface="Wingdings" pitchFamily="2" charset="2"/>
                        <a:defRPr sz="2400">
                          <a:solidFill>
                            <a:schemeClr val="tx1"/>
                          </a:solidFill>
                          <a:latin typeface="Arial" charset="0"/>
                        </a:defRPr>
                      </a:lvl1pPr>
                      <a:lvl2pPr marL="742950" indent="-285750" eaLnBrk="0" hangingPunct="0">
                        <a:spcBef>
                          <a:spcPct val="20000"/>
                        </a:spcBef>
                        <a:buClr>
                          <a:srgbClr val="CCFF33"/>
                        </a:buClr>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defRPr sz="2400">
                          <a:solidFill>
                            <a:schemeClr val="tx1"/>
                          </a:solidFill>
                          <a:latin typeface="Arial" charset="0"/>
                        </a:defRPr>
                      </a:lvl3pPr>
                      <a:lvl4pPr marL="1600200" indent="-228600" eaLnBrk="0" hangingPunct="0">
                        <a:spcBef>
                          <a:spcPct val="20000"/>
                        </a:spcBef>
                        <a:buClr>
                          <a:srgbClr val="CCFF33"/>
                        </a:buClr>
                        <a:buSzPct val="80000"/>
                        <a:defRPr sz="2400">
                          <a:solidFill>
                            <a:schemeClr val="tx1"/>
                          </a:solidFill>
                          <a:latin typeface="Arial" charset="0"/>
                        </a:defRPr>
                      </a:lvl4pPr>
                      <a:lvl5pPr marL="2057400" indent="-228600" eaLnBrk="0" hangingPunct="0">
                        <a:spcBef>
                          <a:spcPct val="20000"/>
                        </a:spcBef>
                        <a:buClr>
                          <a:srgbClr val="CCFF33"/>
                        </a:buClr>
                        <a:defRPr sz="2400">
                          <a:solidFill>
                            <a:schemeClr val="tx1"/>
                          </a:solidFill>
                          <a:latin typeface="Arial" charset="0"/>
                        </a:defRPr>
                      </a:lvl5pPr>
                      <a:lvl6pPr marL="2514600" indent="-228600" eaLnBrk="0" fontAlgn="base" hangingPunct="0">
                        <a:spcBef>
                          <a:spcPct val="20000"/>
                        </a:spcBef>
                        <a:spcAft>
                          <a:spcPct val="0"/>
                        </a:spcAft>
                        <a:buClr>
                          <a:srgbClr val="CCFF33"/>
                        </a:buClr>
                        <a:defRPr sz="2400">
                          <a:solidFill>
                            <a:schemeClr val="tx1"/>
                          </a:solidFill>
                          <a:latin typeface="Arial" charset="0"/>
                        </a:defRPr>
                      </a:lvl6pPr>
                      <a:lvl7pPr marL="2971800" indent="-228600" eaLnBrk="0" fontAlgn="base" hangingPunct="0">
                        <a:spcBef>
                          <a:spcPct val="20000"/>
                        </a:spcBef>
                        <a:spcAft>
                          <a:spcPct val="0"/>
                        </a:spcAft>
                        <a:buClr>
                          <a:srgbClr val="CCFF33"/>
                        </a:buClr>
                        <a:defRPr sz="2400">
                          <a:solidFill>
                            <a:schemeClr val="tx1"/>
                          </a:solidFill>
                          <a:latin typeface="Arial" charset="0"/>
                        </a:defRPr>
                      </a:lvl7pPr>
                      <a:lvl8pPr marL="3429000" indent="-228600" eaLnBrk="0" fontAlgn="base" hangingPunct="0">
                        <a:spcBef>
                          <a:spcPct val="20000"/>
                        </a:spcBef>
                        <a:spcAft>
                          <a:spcPct val="0"/>
                        </a:spcAft>
                        <a:buClr>
                          <a:srgbClr val="CCFF33"/>
                        </a:buClr>
                        <a:defRPr sz="2400">
                          <a:solidFill>
                            <a:schemeClr val="tx1"/>
                          </a:solidFill>
                          <a:latin typeface="Arial" charset="0"/>
                        </a:defRPr>
                      </a:lvl8pPr>
                      <a:lvl9pPr marL="3886200" indent="-228600" eaLnBrk="0" fontAlgn="base" hangingPunct="0">
                        <a:spcBef>
                          <a:spcPct val="20000"/>
                        </a:spcBef>
                        <a:spcAft>
                          <a:spcPct val="0"/>
                        </a:spcAft>
                        <a:buClr>
                          <a:srgbClr val="CCFF33"/>
                        </a:buClr>
                        <a:defRPr sz="2400">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800" b="0" i="0" u="none" strike="noStrike" cap="none" normalizeH="0" baseline="0">
                        <a:ln>
                          <a:noFill/>
                        </a:ln>
                        <a:solidFill>
                          <a:srgbClr val="000000"/>
                        </a:solidFill>
                        <a:effectLst/>
                        <a:latin typeface="Calibri" pitchFamily="34"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CCFF33"/>
                        </a:buClr>
                        <a:buSzPct val="80000"/>
                        <a:buFont typeface="Wingdings" pitchFamily="2" charset="2"/>
                        <a:defRPr sz="2400">
                          <a:solidFill>
                            <a:schemeClr val="tx1"/>
                          </a:solidFill>
                          <a:latin typeface="Arial" charset="0"/>
                        </a:defRPr>
                      </a:lvl1pPr>
                      <a:lvl2pPr marL="742950" indent="-285750" eaLnBrk="0" hangingPunct="0">
                        <a:spcBef>
                          <a:spcPct val="20000"/>
                        </a:spcBef>
                        <a:buClr>
                          <a:srgbClr val="CCFF33"/>
                        </a:buClr>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defRPr sz="2400">
                          <a:solidFill>
                            <a:schemeClr val="tx1"/>
                          </a:solidFill>
                          <a:latin typeface="Arial" charset="0"/>
                        </a:defRPr>
                      </a:lvl3pPr>
                      <a:lvl4pPr marL="1600200" indent="-228600" eaLnBrk="0" hangingPunct="0">
                        <a:spcBef>
                          <a:spcPct val="20000"/>
                        </a:spcBef>
                        <a:buClr>
                          <a:srgbClr val="CCFF33"/>
                        </a:buClr>
                        <a:buSzPct val="80000"/>
                        <a:defRPr sz="2400">
                          <a:solidFill>
                            <a:schemeClr val="tx1"/>
                          </a:solidFill>
                          <a:latin typeface="Arial" charset="0"/>
                        </a:defRPr>
                      </a:lvl4pPr>
                      <a:lvl5pPr marL="2057400" indent="-228600" eaLnBrk="0" hangingPunct="0">
                        <a:spcBef>
                          <a:spcPct val="20000"/>
                        </a:spcBef>
                        <a:buClr>
                          <a:srgbClr val="CCFF33"/>
                        </a:buClr>
                        <a:defRPr sz="2400">
                          <a:solidFill>
                            <a:schemeClr val="tx1"/>
                          </a:solidFill>
                          <a:latin typeface="Arial" charset="0"/>
                        </a:defRPr>
                      </a:lvl5pPr>
                      <a:lvl6pPr marL="2514600" indent="-228600" eaLnBrk="0" fontAlgn="base" hangingPunct="0">
                        <a:spcBef>
                          <a:spcPct val="20000"/>
                        </a:spcBef>
                        <a:spcAft>
                          <a:spcPct val="0"/>
                        </a:spcAft>
                        <a:buClr>
                          <a:srgbClr val="CCFF33"/>
                        </a:buClr>
                        <a:defRPr sz="2400">
                          <a:solidFill>
                            <a:schemeClr val="tx1"/>
                          </a:solidFill>
                          <a:latin typeface="Arial" charset="0"/>
                        </a:defRPr>
                      </a:lvl6pPr>
                      <a:lvl7pPr marL="2971800" indent="-228600" eaLnBrk="0" fontAlgn="base" hangingPunct="0">
                        <a:spcBef>
                          <a:spcPct val="20000"/>
                        </a:spcBef>
                        <a:spcAft>
                          <a:spcPct val="0"/>
                        </a:spcAft>
                        <a:buClr>
                          <a:srgbClr val="CCFF33"/>
                        </a:buClr>
                        <a:defRPr sz="2400">
                          <a:solidFill>
                            <a:schemeClr val="tx1"/>
                          </a:solidFill>
                          <a:latin typeface="Arial" charset="0"/>
                        </a:defRPr>
                      </a:lvl7pPr>
                      <a:lvl8pPr marL="3429000" indent="-228600" eaLnBrk="0" fontAlgn="base" hangingPunct="0">
                        <a:spcBef>
                          <a:spcPct val="20000"/>
                        </a:spcBef>
                        <a:spcAft>
                          <a:spcPct val="0"/>
                        </a:spcAft>
                        <a:buClr>
                          <a:srgbClr val="CCFF33"/>
                        </a:buClr>
                        <a:defRPr sz="2400">
                          <a:solidFill>
                            <a:schemeClr val="tx1"/>
                          </a:solidFill>
                          <a:latin typeface="Arial" charset="0"/>
                        </a:defRPr>
                      </a:lvl8pPr>
                      <a:lvl9pPr marL="3886200" indent="-228600" eaLnBrk="0" fontAlgn="base" hangingPunct="0">
                        <a:spcBef>
                          <a:spcPct val="20000"/>
                        </a:spcBef>
                        <a:spcAft>
                          <a:spcPct val="0"/>
                        </a:spcAft>
                        <a:buClr>
                          <a:srgbClr val="CCFF33"/>
                        </a:buClr>
                        <a:defRPr sz="2400">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800" b="0" i="0" u="none" strike="noStrike" cap="none" normalizeH="0" baseline="0">
                        <a:ln>
                          <a:noFill/>
                        </a:ln>
                        <a:solidFill>
                          <a:srgbClr val="000000"/>
                        </a:solidFill>
                        <a:effectLst/>
                        <a:latin typeface="Calibri" pitchFamily="34"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CCFF33"/>
                        </a:buClr>
                        <a:buSzPct val="80000"/>
                        <a:buFont typeface="Wingdings" pitchFamily="2" charset="2"/>
                        <a:defRPr sz="2400">
                          <a:solidFill>
                            <a:schemeClr val="tx1"/>
                          </a:solidFill>
                          <a:latin typeface="Arial" charset="0"/>
                        </a:defRPr>
                      </a:lvl1pPr>
                      <a:lvl2pPr marL="742950" indent="-285750" eaLnBrk="0" hangingPunct="0">
                        <a:spcBef>
                          <a:spcPct val="20000"/>
                        </a:spcBef>
                        <a:buClr>
                          <a:srgbClr val="CCFF33"/>
                        </a:buClr>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defRPr sz="2400">
                          <a:solidFill>
                            <a:schemeClr val="tx1"/>
                          </a:solidFill>
                          <a:latin typeface="Arial" charset="0"/>
                        </a:defRPr>
                      </a:lvl3pPr>
                      <a:lvl4pPr marL="1600200" indent="-228600" eaLnBrk="0" hangingPunct="0">
                        <a:spcBef>
                          <a:spcPct val="20000"/>
                        </a:spcBef>
                        <a:buClr>
                          <a:srgbClr val="CCFF33"/>
                        </a:buClr>
                        <a:buSzPct val="80000"/>
                        <a:defRPr sz="2400">
                          <a:solidFill>
                            <a:schemeClr val="tx1"/>
                          </a:solidFill>
                          <a:latin typeface="Arial" charset="0"/>
                        </a:defRPr>
                      </a:lvl4pPr>
                      <a:lvl5pPr marL="2057400" indent="-228600" eaLnBrk="0" hangingPunct="0">
                        <a:spcBef>
                          <a:spcPct val="20000"/>
                        </a:spcBef>
                        <a:buClr>
                          <a:srgbClr val="CCFF33"/>
                        </a:buClr>
                        <a:defRPr sz="2400">
                          <a:solidFill>
                            <a:schemeClr val="tx1"/>
                          </a:solidFill>
                          <a:latin typeface="Arial" charset="0"/>
                        </a:defRPr>
                      </a:lvl5pPr>
                      <a:lvl6pPr marL="2514600" indent="-228600" eaLnBrk="0" fontAlgn="base" hangingPunct="0">
                        <a:spcBef>
                          <a:spcPct val="20000"/>
                        </a:spcBef>
                        <a:spcAft>
                          <a:spcPct val="0"/>
                        </a:spcAft>
                        <a:buClr>
                          <a:srgbClr val="CCFF33"/>
                        </a:buClr>
                        <a:defRPr sz="2400">
                          <a:solidFill>
                            <a:schemeClr val="tx1"/>
                          </a:solidFill>
                          <a:latin typeface="Arial" charset="0"/>
                        </a:defRPr>
                      </a:lvl6pPr>
                      <a:lvl7pPr marL="2971800" indent="-228600" eaLnBrk="0" fontAlgn="base" hangingPunct="0">
                        <a:spcBef>
                          <a:spcPct val="20000"/>
                        </a:spcBef>
                        <a:spcAft>
                          <a:spcPct val="0"/>
                        </a:spcAft>
                        <a:buClr>
                          <a:srgbClr val="CCFF33"/>
                        </a:buClr>
                        <a:defRPr sz="2400">
                          <a:solidFill>
                            <a:schemeClr val="tx1"/>
                          </a:solidFill>
                          <a:latin typeface="Arial" charset="0"/>
                        </a:defRPr>
                      </a:lvl7pPr>
                      <a:lvl8pPr marL="3429000" indent="-228600" eaLnBrk="0" fontAlgn="base" hangingPunct="0">
                        <a:spcBef>
                          <a:spcPct val="20000"/>
                        </a:spcBef>
                        <a:spcAft>
                          <a:spcPct val="0"/>
                        </a:spcAft>
                        <a:buClr>
                          <a:srgbClr val="CCFF33"/>
                        </a:buClr>
                        <a:defRPr sz="2400">
                          <a:solidFill>
                            <a:schemeClr val="tx1"/>
                          </a:solidFill>
                          <a:latin typeface="Arial" charset="0"/>
                        </a:defRPr>
                      </a:lvl8pPr>
                      <a:lvl9pPr marL="3886200" indent="-228600" eaLnBrk="0" fontAlgn="base" hangingPunct="0">
                        <a:spcBef>
                          <a:spcPct val="20000"/>
                        </a:spcBef>
                        <a:spcAft>
                          <a:spcPct val="0"/>
                        </a:spcAft>
                        <a:buClr>
                          <a:srgbClr val="CCFF33"/>
                        </a:buClr>
                        <a:defRPr sz="2400">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800" b="0" i="0" u="none" strike="noStrike" cap="none" normalizeH="0" baseline="0">
                        <a:ln>
                          <a:noFill/>
                        </a:ln>
                        <a:solidFill>
                          <a:srgbClr val="000000"/>
                        </a:solidFill>
                        <a:effectLst/>
                        <a:latin typeface="Calibri" pitchFamily="34"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CCFF33"/>
                        </a:buClr>
                        <a:buSzPct val="80000"/>
                        <a:buFont typeface="Wingdings" pitchFamily="2" charset="2"/>
                        <a:defRPr sz="2400">
                          <a:solidFill>
                            <a:schemeClr val="tx1"/>
                          </a:solidFill>
                          <a:latin typeface="Arial" charset="0"/>
                        </a:defRPr>
                      </a:lvl1pPr>
                      <a:lvl2pPr marL="742950" indent="-285750" eaLnBrk="0" hangingPunct="0">
                        <a:spcBef>
                          <a:spcPct val="20000"/>
                        </a:spcBef>
                        <a:buClr>
                          <a:srgbClr val="CCFF33"/>
                        </a:buClr>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defRPr sz="2400">
                          <a:solidFill>
                            <a:schemeClr val="tx1"/>
                          </a:solidFill>
                          <a:latin typeface="Arial" charset="0"/>
                        </a:defRPr>
                      </a:lvl3pPr>
                      <a:lvl4pPr marL="1600200" indent="-228600" eaLnBrk="0" hangingPunct="0">
                        <a:spcBef>
                          <a:spcPct val="20000"/>
                        </a:spcBef>
                        <a:buClr>
                          <a:srgbClr val="CCFF33"/>
                        </a:buClr>
                        <a:buSzPct val="80000"/>
                        <a:defRPr sz="2400">
                          <a:solidFill>
                            <a:schemeClr val="tx1"/>
                          </a:solidFill>
                          <a:latin typeface="Arial" charset="0"/>
                        </a:defRPr>
                      </a:lvl4pPr>
                      <a:lvl5pPr marL="2057400" indent="-228600" eaLnBrk="0" hangingPunct="0">
                        <a:spcBef>
                          <a:spcPct val="20000"/>
                        </a:spcBef>
                        <a:buClr>
                          <a:srgbClr val="CCFF33"/>
                        </a:buClr>
                        <a:defRPr sz="2400">
                          <a:solidFill>
                            <a:schemeClr val="tx1"/>
                          </a:solidFill>
                          <a:latin typeface="Arial" charset="0"/>
                        </a:defRPr>
                      </a:lvl5pPr>
                      <a:lvl6pPr marL="2514600" indent="-228600" eaLnBrk="0" fontAlgn="base" hangingPunct="0">
                        <a:spcBef>
                          <a:spcPct val="20000"/>
                        </a:spcBef>
                        <a:spcAft>
                          <a:spcPct val="0"/>
                        </a:spcAft>
                        <a:buClr>
                          <a:srgbClr val="CCFF33"/>
                        </a:buClr>
                        <a:defRPr sz="2400">
                          <a:solidFill>
                            <a:schemeClr val="tx1"/>
                          </a:solidFill>
                          <a:latin typeface="Arial" charset="0"/>
                        </a:defRPr>
                      </a:lvl6pPr>
                      <a:lvl7pPr marL="2971800" indent="-228600" eaLnBrk="0" fontAlgn="base" hangingPunct="0">
                        <a:spcBef>
                          <a:spcPct val="20000"/>
                        </a:spcBef>
                        <a:spcAft>
                          <a:spcPct val="0"/>
                        </a:spcAft>
                        <a:buClr>
                          <a:srgbClr val="CCFF33"/>
                        </a:buClr>
                        <a:defRPr sz="2400">
                          <a:solidFill>
                            <a:schemeClr val="tx1"/>
                          </a:solidFill>
                          <a:latin typeface="Arial" charset="0"/>
                        </a:defRPr>
                      </a:lvl7pPr>
                      <a:lvl8pPr marL="3429000" indent="-228600" eaLnBrk="0" fontAlgn="base" hangingPunct="0">
                        <a:spcBef>
                          <a:spcPct val="20000"/>
                        </a:spcBef>
                        <a:spcAft>
                          <a:spcPct val="0"/>
                        </a:spcAft>
                        <a:buClr>
                          <a:srgbClr val="CCFF33"/>
                        </a:buClr>
                        <a:defRPr sz="2400">
                          <a:solidFill>
                            <a:schemeClr val="tx1"/>
                          </a:solidFill>
                          <a:latin typeface="Arial" charset="0"/>
                        </a:defRPr>
                      </a:lvl8pPr>
                      <a:lvl9pPr marL="3886200" indent="-228600" eaLnBrk="0" fontAlgn="base" hangingPunct="0">
                        <a:spcBef>
                          <a:spcPct val="20000"/>
                        </a:spcBef>
                        <a:spcAft>
                          <a:spcPct val="0"/>
                        </a:spcAft>
                        <a:buClr>
                          <a:srgbClr val="CCFF33"/>
                        </a:buClr>
                        <a:defRPr sz="2400">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800" b="0" i="0" u="none" strike="noStrike" cap="none" normalizeH="0" baseline="0">
                        <a:ln>
                          <a:noFill/>
                        </a:ln>
                        <a:solidFill>
                          <a:srgbClr val="000000"/>
                        </a:solidFill>
                        <a:effectLst/>
                        <a:latin typeface="Calibri" pitchFamily="34"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CCFF33"/>
                        </a:buClr>
                        <a:buSzPct val="80000"/>
                        <a:buFont typeface="Wingdings" pitchFamily="2" charset="2"/>
                        <a:defRPr sz="2400">
                          <a:solidFill>
                            <a:schemeClr val="tx1"/>
                          </a:solidFill>
                          <a:latin typeface="Arial" charset="0"/>
                        </a:defRPr>
                      </a:lvl1pPr>
                      <a:lvl2pPr marL="742950" indent="-285750" eaLnBrk="0" hangingPunct="0">
                        <a:spcBef>
                          <a:spcPct val="20000"/>
                        </a:spcBef>
                        <a:buClr>
                          <a:srgbClr val="CCFF33"/>
                        </a:buClr>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defRPr sz="2400">
                          <a:solidFill>
                            <a:schemeClr val="tx1"/>
                          </a:solidFill>
                          <a:latin typeface="Arial" charset="0"/>
                        </a:defRPr>
                      </a:lvl3pPr>
                      <a:lvl4pPr marL="1600200" indent="-228600" eaLnBrk="0" hangingPunct="0">
                        <a:spcBef>
                          <a:spcPct val="20000"/>
                        </a:spcBef>
                        <a:buClr>
                          <a:srgbClr val="CCFF33"/>
                        </a:buClr>
                        <a:buSzPct val="80000"/>
                        <a:defRPr sz="2400">
                          <a:solidFill>
                            <a:schemeClr val="tx1"/>
                          </a:solidFill>
                          <a:latin typeface="Arial" charset="0"/>
                        </a:defRPr>
                      </a:lvl4pPr>
                      <a:lvl5pPr marL="2057400" indent="-228600" eaLnBrk="0" hangingPunct="0">
                        <a:spcBef>
                          <a:spcPct val="20000"/>
                        </a:spcBef>
                        <a:buClr>
                          <a:srgbClr val="CCFF33"/>
                        </a:buClr>
                        <a:defRPr sz="2400">
                          <a:solidFill>
                            <a:schemeClr val="tx1"/>
                          </a:solidFill>
                          <a:latin typeface="Arial" charset="0"/>
                        </a:defRPr>
                      </a:lvl5pPr>
                      <a:lvl6pPr marL="2514600" indent="-228600" eaLnBrk="0" fontAlgn="base" hangingPunct="0">
                        <a:spcBef>
                          <a:spcPct val="20000"/>
                        </a:spcBef>
                        <a:spcAft>
                          <a:spcPct val="0"/>
                        </a:spcAft>
                        <a:buClr>
                          <a:srgbClr val="CCFF33"/>
                        </a:buClr>
                        <a:defRPr sz="2400">
                          <a:solidFill>
                            <a:schemeClr val="tx1"/>
                          </a:solidFill>
                          <a:latin typeface="Arial" charset="0"/>
                        </a:defRPr>
                      </a:lvl6pPr>
                      <a:lvl7pPr marL="2971800" indent="-228600" eaLnBrk="0" fontAlgn="base" hangingPunct="0">
                        <a:spcBef>
                          <a:spcPct val="20000"/>
                        </a:spcBef>
                        <a:spcAft>
                          <a:spcPct val="0"/>
                        </a:spcAft>
                        <a:buClr>
                          <a:srgbClr val="CCFF33"/>
                        </a:buClr>
                        <a:defRPr sz="2400">
                          <a:solidFill>
                            <a:schemeClr val="tx1"/>
                          </a:solidFill>
                          <a:latin typeface="Arial" charset="0"/>
                        </a:defRPr>
                      </a:lvl7pPr>
                      <a:lvl8pPr marL="3429000" indent="-228600" eaLnBrk="0" fontAlgn="base" hangingPunct="0">
                        <a:spcBef>
                          <a:spcPct val="20000"/>
                        </a:spcBef>
                        <a:spcAft>
                          <a:spcPct val="0"/>
                        </a:spcAft>
                        <a:buClr>
                          <a:srgbClr val="CCFF33"/>
                        </a:buClr>
                        <a:defRPr sz="2400">
                          <a:solidFill>
                            <a:schemeClr val="tx1"/>
                          </a:solidFill>
                          <a:latin typeface="Arial" charset="0"/>
                        </a:defRPr>
                      </a:lvl8pPr>
                      <a:lvl9pPr marL="3886200" indent="-228600" eaLnBrk="0" fontAlgn="base" hangingPunct="0">
                        <a:spcBef>
                          <a:spcPct val="20000"/>
                        </a:spcBef>
                        <a:spcAft>
                          <a:spcPct val="0"/>
                        </a:spcAft>
                        <a:buClr>
                          <a:srgbClr val="CCFF33"/>
                        </a:buClr>
                        <a:defRPr sz="2400">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800" b="0" i="0" u="none" strike="noStrike" cap="none" normalizeH="0" baseline="0">
                        <a:ln>
                          <a:noFill/>
                        </a:ln>
                        <a:solidFill>
                          <a:srgbClr val="000000"/>
                        </a:solidFill>
                        <a:effectLst/>
                        <a:latin typeface="Calibri" pitchFamily="34"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CCFF33"/>
                        </a:buClr>
                        <a:buSzPct val="80000"/>
                        <a:buFont typeface="Wingdings" pitchFamily="2" charset="2"/>
                        <a:defRPr sz="2400">
                          <a:solidFill>
                            <a:schemeClr val="tx1"/>
                          </a:solidFill>
                          <a:latin typeface="Arial" charset="0"/>
                        </a:defRPr>
                      </a:lvl1pPr>
                      <a:lvl2pPr marL="742950" indent="-285750" eaLnBrk="0" hangingPunct="0">
                        <a:spcBef>
                          <a:spcPct val="20000"/>
                        </a:spcBef>
                        <a:buClr>
                          <a:srgbClr val="CCFF33"/>
                        </a:buClr>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defRPr sz="2400">
                          <a:solidFill>
                            <a:schemeClr val="tx1"/>
                          </a:solidFill>
                          <a:latin typeface="Arial" charset="0"/>
                        </a:defRPr>
                      </a:lvl3pPr>
                      <a:lvl4pPr marL="1600200" indent="-228600" eaLnBrk="0" hangingPunct="0">
                        <a:spcBef>
                          <a:spcPct val="20000"/>
                        </a:spcBef>
                        <a:buClr>
                          <a:srgbClr val="CCFF33"/>
                        </a:buClr>
                        <a:buSzPct val="80000"/>
                        <a:defRPr sz="2400">
                          <a:solidFill>
                            <a:schemeClr val="tx1"/>
                          </a:solidFill>
                          <a:latin typeface="Arial" charset="0"/>
                        </a:defRPr>
                      </a:lvl4pPr>
                      <a:lvl5pPr marL="2057400" indent="-228600" eaLnBrk="0" hangingPunct="0">
                        <a:spcBef>
                          <a:spcPct val="20000"/>
                        </a:spcBef>
                        <a:buClr>
                          <a:srgbClr val="CCFF33"/>
                        </a:buClr>
                        <a:defRPr sz="2400">
                          <a:solidFill>
                            <a:schemeClr val="tx1"/>
                          </a:solidFill>
                          <a:latin typeface="Arial" charset="0"/>
                        </a:defRPr>
                      </a:lvl5pPr>
                      <a:lvl6pPr marL="2514600" indent="-228600" eaLnBrk="0" fontAlgn="base" hangingPunct="0">
                        <a:spcBef>
                          <a:spcPct val="20000"/>
                        </a:spcBef>
                        <a:spcAft>
                          <a:spcPct val="0"/>
                        </a:spcAft>
                        <a:buClr>
                          <a:srgbClr val="CCFF33"/>
                        </a:buClr>
                        <a:defRPr sz="2400">
                          <a:solidFill>
                            <a:schemeClr val="tx1"/>
                          </a:solidFill>
                          <a:latin typeface="Arial" charset="0"/>
                        </a:defRPr>
                      </a:lvl6pPr>
                      <a:lvl7pPr marL="2971800" indent="-228600" eaLnBrk="0" fontAlgn="base" hangingPunct="0">
                        <a:spcBef>
                          <a:spcPct val="20000"/>
                        </a:spcBef>
                        <a:spcAft>
                          <a:spcPct val="0"/>
                        </a:spcAft>
                        <a:buClr>
                          <a:srgbClr val="CCFF33"/>
                        </a:buClr>
                        <a:defRPr sz="2400">
                          <a:solidFill>
                            <a:schemeClr val="tx1"/>
                          </a:solidFill>
                          <a:latin typeface="Arial" charset="0"/>
                        </a:defRPr>
                      </a:lvl7pPr>
                      <a:lvl8pPr marL="3429000" indent="-228600" eaLnBrk="0" fontAlgn="base" hangingPunct="0">
                        <a:spcBef>
                          <a:spcPct val="20000"/>
                        </a:spcBef>
                        <a:spcAft>
                          <a:spcPct val="0"/>
                        </a:spcAft>
                        <a:buClr>
                          <a:srgbClr val="CCFF33"/>
                        </a:buClr>
                        <a:defRPr sz="2400">
                          <a:solidFill>
                            <a:schemeClr val="tx1"/>
                          </a:solidFill>
                          <a:latin typeface="Arial" charset="0"/>
                        </a:defRPr>
                      </a:lvl8pPr>
                      <a:lvl9pPr marL="3886200" indent="-228600" eaLnBrk="0" fontAlgn="base" hangingPunct="0">
                        <a:spcBef>
                          <a:spcPct val="20000"/>
                        </a:spcBef>
                        <a:spcAft>
                          <a:spcPct val="0"/>
                        </a:spcAft>
                        <a:buClr>
                          <a:srgbClr val="CCFF33"/>
                        </a:buClr>
                        <a:defRPr sz="2400">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800" b="0" i="0" u="none" strike="noStrike" cap="none" normalizeH="0" baseline="0">
                        <a:ln>
                          <a:noFill/>
                        </a:ln>
                        <a:solidFill>
                          <a:srgbClr val="000000"/>
                        </a:solidFill>
                        <a:effectLst/>
                        <a:latin typeface="Calibri" pitchFamily="34"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CCFF33"/>
                        </a:buClr>
                        <a:buSzPct val="80000"/>
                        <a:buFont typeface="Wingdings" pitchFamily="2" charset="2"/>
                        <a:defRPr sz="2400">
                          <a:solidFill>
                            <a:schemeClr val="tx1"/>
                          </a:solidFill>
                          <a:latin typeface="Arial" charset="0"/>
                        </a:defRPr>
                      </a:lvl1pPr>
                      <a:lvl2pPr marL="742950" indent="-285750" eaLnBrk="0" hangingPunct="0">
                        <a:spcBef>
                          <a:spcPct val="20000"/>
                        </a:spcBef>
                        <a:buClr>
                          <a:srgbClr val="CCFF33"/>
                        </a:buClr>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defRPr sz="2400">
                          <a:solidFill>
                            <a:schemeClr val="tx1"/>
                          </a:solidFill>
                          <a:latin typeface="Arial" charset="0"/>
                        </a:defRPr>
                      </a:lvl3pPr>
                      <a:lvl4pPr marL="1600200" indent="-228600" eaLnBrk="0" hangingPunct="0">
                        <a:spcBef>
                          <a:spcPct val="20000"/>
                        </a:spcBef>
                        <a:buClr>
                          <a:srgbClr val="CCFF33"/>
                        </a:buClr>
                        <a:buSzPct val="80000"/>
                        <a:defRPr sz="2400">
                          <a:solidFill>
                            <a:schemeClr val="tx1"/>
                          </a:solidFill>
                          <a:latin typeface="Arial" charset="0"/>
                        </a:defRPr>
                      </a:lvl4pPr>
                      <a:lvl5pPr marL="2057400" indent="-228600" eaLnBrk="0" hangingPunct="0">
                        <a:spcBef>
                          <a:spcPct val="20000"/>
                        </a:spcBef>
                        <a:buClr>
                          <a:srgbClr val="CCFF33"/>
                        </a:buClr>
                        <a:defRPr sz="2400">
                          <a:solidFill>
                            <a:schemeClr val="tx1"/>
                          </a:solidFill>
                          <a:latin typeface="Arial" charset="0"/>
                        </a:defRPr>
                      </a:lvl5pPr>
                      <a:lvl6pPr marL="2514600" indent="-228600" eaLnBrk="0" fontAlgn="base" hangingPunct="0">
                        <a:spcBef>
                          <a:spcPct val="20000"/>
                        </a:spcBef>
                        <a:spcAft>
                          <a:spcPct val="0"/>
                        </a:spcAft>
                        <a:buClr>
                          <a:srgbClr val="CCFF33"/>
                        </a:buClr>
                        <a:defRPr sz="2400">
                          <a:solidFill>
                            <a:schemeClr val="tx1"/>
                          </a:solidFill>
                          <a:latin typeface="Arial" charset="0"/>
                        </a:defRPr>
                      </a:lvl6pPr>
                      <a:lvl7pPr marL="2971800" indent="-228600" eaLnBrk="0" fontAlgn="base" hangingPunct="0">
                        <a:spcBef>
                          <a:spcPct val="20000"/>
                        </a:spcBef>
                        <a:spcAft>
                          <a:spcPct val="0"/>
                        </a:spcAft>
                        <a:buClr>
                          <a:srgbClr val="CCFF33"/>
                        </a:buClr>
                        <a:defRPr sz="2400">
                          <a:solidFill>
                            <a:schemeClr val="tx1"/>
                          </a:solidFill>
                          <a:latin typeface="Arial" charset="0"/>
                        </a:defRPr>
                      </a:lvl7pPr>
                      <a:lvl8pPr marL="3429000" indent="-228600" eaLnBrk="0" fontAlgn="base" hangingPunct="0">
                        <a:spcBef>
                          <a:spcPct val="20000"/>
                        </a:spcBef>
                        <a:spcAft>
                          <a:spcPct val="0"/>
                        </a:spcAft>
                        <a:buClr>
                          <a:srgbClr val="CCFF33"/>
                        </a:buClr>
                        <a:defRPr sz="2400">
                          <a:solidFill>
                            <a:schemeClr val="tx1"/>
                          </a:solidFill>
                          <a:latin typeface="Arial" charset="0"/>
                        </a:defRPr>
                      </a:lvl8pPr>
                      <a:lvl9pPr marL="3886200" indent="-228600" eaLnBrk="0" fontAlgn="base" hangingPunct="0">
                        <a:spcBef>
                          <a:spcPct val="20000"/>
                        </a:spcBef>
                        <a:spcAft>
                          <a:spcPct val="0"/>
                        </a:spcAft>
                        <a:buClr>
                          <a:srgbClr val="CCFF33"/>
                        </a:buClr>
                        <a:defRPr sz="2400">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800" b="0" i="0" u="none" strike="noStrike" cap="none" normalizeH="0" baseline="0">
                        <a:ln>
                          <a:noFill/>
                        </a:ln>
                        <a:solidFill>
                          <a:srgbClr val="000000"/>
                        </a:solidFill>
                        <a:effectLst/>
                        <a:latin typeface="Calibri" pitchFamily="34"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50044">
                <a:tc>
                  <a:txBody>
                    <a:bodyPr/>
                    <a:lstStyle>
                      <a:lvl1pPr eaLnBrk="0" hangingPunct="0">
                        <a:spcBef>
                          <a:spcPct val="20000"/>
                        </a:spcBef>
                        <a:buClr>
                          <a:srgbClr val="CCFF33"/>
                        </a:buClr>
                        <a:buSzPct val="80000"/>
                        <a:buFont typeface="Wingdings" pitchFamily="2" charset="2"/>
                        <a:defRPr sz="2400">
                          <a:solidFill>
                            <a:schemeClr val="tx1"/>
                          </a:solidFill>
                          <a:latin typeface="Arial" charset="0"/>
                        </a:defRPr>
                      </a:lvl1pPr>
                      <a:lvl2pPr marL="742950" indent="-285750" eaLnBrk="0" hangingPunct="0">
                        <a:spcBef>
                          <a:spcPct val="20000"/>
                        </a:spcBef>
                        <a:buClr>
                          <a:srgbClr val="CCFF33"/>
                        </a:buClr>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defRPr sz="2400">
                          <a:solidFill>
                            <a:schemeClr val="tx1"/>
                          </a:solidFill>
                          <a:latin typeface="Arial" charset="0"/>
                        </a:defRPr>
                      </a:lvl3pPr>
                      <a:lvl4pPr marL="1600200" indent="-228600" eaLnBrk="0" hangingPunct="0">
                        <a:spcBef>
                          <a:spcPct val="20000"/>
                        </a:spcBef>
                        <a:buClr>
                          <a:srgbClr val="CCFF33"/>
                        </a:buClr>
                        <a:buSzPct val="80000"/>
                        <a:defRPr sz="2400">
                          <a:solidFill>
                            <a:schemeClr val="tx1"/>
                          </a:solidFill>
                          <a:latin typeface="Arial" charset="0"/>
                        </a:defRPr>
                      </a:lvl4pPr>
                      <a:lvl5pPr marL="2057400" indent="-228600" eaLnBrk="0" hangingPunct="0">
                        <a:spcBef>
                          <a:spcPct val="20000"/>
                        </a:spcBef>
                        <a:buClr>
                          <a:srgbClr val="CCFF33"/>
                        </a:buClr>
                        <a:defRPr sz="2400">
                          <a:solidFill>
                            <a:schemeClr val="tx1"/>
                          </a:solidFill>
                          <a:latin typeface="Arial" charset="0"/>
                        </a:defRPr>
                      </a:lvl5pPr>
                      <a:lvl6pPr marL="2514600" indent="-228600" eaLnBrk="0" fontAlgn="base" hangingPunct="0">
                        <a:spcBef>
                          <a:spcPct val="20000"/>
                        </a:spcBef>
                        <a:spcAft>
                          <a:spcPct val="0"/>
                        </a:spcAft>
                        <a:buClr>
                          <a:srgbClr val="CCFF33"/>
                        </a:buClr>
                        <a:defRPr sz="2400">
                          <a:solidFill>
                            <a:schemeClr val="tx1"/>
                          </a:solidFill>
                          <a:latin typeface="Arial" charset="0"/>
                        </a:defRPr>
                      </a:lvl6pPr>
                      <a:lvl7pPr marL="2971800" indent="-228600" eaLnBrk="0" fontAlgn="base" hangingPunct="0">
                        <a:spcBef>
                          <a:spcPct val="20000"/>
                        </a:spcBef>
                        <a:spcAft>
                          <a:spcPct val="0"/>
                        </a:spcAft>
                        <a:buClr>
                          <a:srgbClr val="CCFF33"/>
                        </a:buClr>
                        <a:defRPr sz="2400">
                          <a:solidFill>
                            <a:schemeClr val="tx1"/>
                          </a:solidFill>
                          <a:latin typeface="Arial" charset="0"/>
                        </a:defRPr>
                      </a:lvl7pPr>
                      <a:lvl8pPr marL="3429000" indent="-228600" eaLnBrk="0" fontAlgn="base" hangingPunct="0">
                        <a:spcBef>
                          <a:spcPct val="20000"/>
                        </a:spcBef>
                        <a:spcAft>
                          <a:spcPct val="0"/>
                        </a:spcAft>
                        <a:buClr>
                          <a:srgbClr val="CCFF33"/>
                        </a:buClr>
                        <a:defRPr sz="2400">
                          <a:solidFill>
                            <a:schemeClr val="tx1"/>
                          </a:solidFill>
                          <a:latin typeface="Arial" charset="0"/>
                        </a:defRPr>
                      </a:lvl8pPr>
                      <a:lvl9pPr marL="3886200" indent="-228600" eaLnBrk="0" fontAlgn="base" hangingPunct="0">
                        <a:spcBef>
                          <a:spcPct val="20000"/>
                        </a:spcBef>
                        <a:spcAft>
                          <a:spcPct val="0"/>
                        </a:spcAft>
                        <a:buClr>
                          <a:srgbClr val="CCFF33"/>
                        </a:buClr>
                        <a:defRPr sz="2400">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800" b="0" i="0" u="none" strike="noStrike" cap="none" normalizeH="0" baseline="0">
                        <a:ln>
                          <a:noFill/>
                        </a:ln>
                        <a:solidFill>
                          <a:srgbClr val="000000"/>
                        </a:solidFill>
                        <a:effectLst/>
                        <a:latin typeface="Calibri" pitchFamily="34"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CCFF33"/>
                        </a:buClr>
                        <a:buSzPct val="80000"/>
                        <a:buFont typeface="Wingdings" pitchFamily="2" charset="2"/>
                        <a:defRPr sz="2400">
                          <a:solidFill>
                            <a:schemeClr val="tx1"/>
                          </a:solidFill>
                          <a:latin typeface="Arial" charset="0"/>
                        </a:defRPr>
                      </a:lvl1pPr>
                      <a:lvl2pPr marL="742950" indent="-285750" eaLnBrk="0" hangingPunct="0">
                        <a:spcBef>
                          <a:spcPct val="20000"/>
                        </a:spcBef>
                        <a:buClr>
                          <a:srgbClr val="CCFF33"/>
                        </a:buClr>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defRPr sz="2400">
                          <a:solidFill>
                            <a:schemeClr val="tx1"/>
                          </a:solidFill>
                          <a:latin typeface="Arial" charset="0"/>
                        </a:defRPr>
                      </a:lvl3pPr>
                      <a:lvl4pPr marL="1600200" indent="-228600" eaLnBrk="0" hangingPunct="0">
                        <a:spcBef>
                          <a:spcPct val="20000"/>
                        </a:spcBef>
                        <a:buClr>
                          <a:srgbClr val="CCFF33"/>
                        </a:buClr>
                        <a:buSzPct val="80000"/>
                        <a:defRPr sz="2400">
                          <a:solidFill>
                            <a:schemeClr val="tx1"/>
                          </a:solidFill>
                          <a:latin typeface="Arial" charset="0"/>
                        </a:defRPr>
                      </a:lvl4pPr>
                      <a:lvl5pPr marL="2057400" indent="-228600" eaLnBrk="0" hangingPunct="0">
                        <a:spcBef>
                          <a:spcPct val="20000"/>
                        </a:spcBef>
                        <a:buClr>
                          <a:srgbClr val="CCFF33"/>
                        </a:buClr>
                        <a:defRPr sz="2400">
                          <a:solidFill>
                            <a:schemeClr val="tx1"/>
                          </a:solidFill>
                          <a:latin typeface="Arial" charset="0"/>
                        </a:defRPr>
                      </a:lvl5pPr>
                      <a:lvl6pPr marL="2514600" indent="-228600" eaLnBrk="0" fontAlgn="base" hangingPunct="0">
                        <a:spcBef>
                          <a:spcPct val="20000"/>
                        </a:spcBef>
                        <a:spcAft>
                          <a:spcPct val="0"/>
                        </a:spcAft>
                        <a:buClr>
                          <a:srgbClr val="CCFF33"/>
                        </a:buClr>
                        <a:defRPr sz="2400">
                          <a:solidFill>
                            <a:schemeClr val="tx1"/>
                          </a:solidFill>
                          <a:latin typeface="Arial" charset="0"/>
                        </a:defRPr>
                      </a:lvl6pPr>
                      <a:lvl7pPr marL="2971800" indent="-228600" eaLnBrk="0" fontAlgn="base" hangingPunct="0">
                        <a:spcBef>
                          <a:spcPct val="20000"/>
                        </a:spcBef>
                        <a:spcAft>
                          <a:spcPct val="0"/>
                        </a:spcAft>
                        <a:buClr>
                          <a:srgbClr val="CCFF33"/>
                        </a:buClr>
                        <a:defRPr sz="2400">
                          <a:solidFill>
                            <a:schemeClr val="tx1"/>
                          </a:solidFill>
                          <a:latin typeface="Arial" charset="0"/>
                        </a:defRPr>
                      </a:lvl7pPr>
                      <a:lvl8pPr marL="3429000" indent="-228600" eaLnBrk="0" fontAlgn="base" hangingPunct="0">
                        <a:spcBef>
                          <a:spcPct val="20000"/>
                        </a:spcBef>
                        <a:spcAft>
                          <a:spcPct val="0"/>
                        </a:spcAft>
                        <a:buClr>
                          <a:srgbClr val="CCFF33"/>
                        </a:buClr>
                        <a:defRPr sz="2400">
                          <a:solidFill>
                            <a:schemeClr val="tx1"/>
                          </a:solidFill>
                          <a:latin typeface="Arial" charset="0"/>
                        </a:defRPr>
                      </a:lvl8pPr>
                      <a:lvl9pPr marL="3886200" indent="-228600" eaLnBrk="0" fontAlgn="base" hangingPunct="0">
                        <a:spcBef>
                          <a:spcPct val="20000"/>
                        </a:spcBef>
                        <a:spcAft>
                          <a:spcPct val="0"/>
                        </a:spcAft>
                        <a:buClr>
                          <a:srgbClr val="CCFF33"/>
                        </a:buClr>
                        <a:defRPr sz="2400">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800" b="0" i="0" u="none" strike="noStrike" cap="none" normalizeH="0" baseline="0">
                        <a:ln>
                          <a:noFill/>
                        </a:ln>
                        <a:solidFill>
                          <a:srgbClr val="000000"/>
                        </a:solidFill>
                        <a:effectLst/>
                        <a:latin typeface="Calibri" pitchFamily="34"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CCFF33"/>
                        </a:buClr>
                        <a:buSzPct val="80000"/>
                        <a:buFont typeface="Wingdings" pitchFamily="2" charset="2"/>
                        <a:defRPr sz="2400">
                          <a:solidFill>
                            <a:schemeClr val="tx1"/>
                          </a:solidFill>
                          <a:latin typeface="Arial" charset="0"/>
                        </a:defRPr>
                      </a:lvl1pPr>
                      <a:lvl2pPr marL="742950" indent="-285750" eaLnBrk="0" hangingPunct="0">
                        <a:spcBef>
                          <a:spcPct val="20000"/>
                        </a:spcBef>
                        <a:buClr>
                          <a:srgbClr val="CCFF33"/>
                        </a:buClr>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defRPr sz="2400">
                          <a:solidFill>
                            <a:schemeClr val="tx1"/>
                          </a:solidFill>
                          <a:latin typeface="Arial" charset="0"/>
                        </a:defRPr>
                      </a:lvl3pPr>
                      <a:lvl4pPr marL="1600200" indent="-228600" eaLnBrk="0" hangingPunct="0">
                        <a:spcBef>
                          <a:spcPct val="20000"/>
                        </a:spcBef>
                        <a:buClr>
                          <a:srgbClr val="CCFF33"/>
                        </a:buClr>
                        <a:buSzPct val="80000"/>
                        <a:defRPr sz="2400">
                          <a:solidFill>
                            <a:schemeClr val="tx1"/>
                          </a:solidFill>
                          <a:latin typeface="Arial" charset="0"/>
                        </a:defRPr>
                      </a:lvl4pPr>
                      <a:lvl5pPr marL="2057400" indent="-228600" eaLnBrk="0" hangingPunct="0">
                        <a:spcBef>
                          <a:spcPct val="20000"/>
                        </a:spcBef>
                        <a:buClr>
                          <a:srgbClr val="CCFF33"/>
                        </a:buClr>
                        <a:defRPr sz="2400">
                          <a:solidFill>
                            <a:schemeClr val="tx1"/>
                          </a:solidFill>
                          <a:latin typeface="Arial" charset="0"/>
                        </a:defRPr>
                      </a:lvl5pPr>
                      <a:lvl6pPr marL="2514600" indent="-228600" eaLnBrk="0" fontAlgn="base" hangingPunct="0">
                        <a:spcBef>
                          <a:spcPct val="20000"/>
                        </a:spcBef>
                        <a:spcAft>
                          <a:spcPct val="0"/>
                        </a:spcAft>
                        <a:buClr>
                          <a:srgbClr val="CCFF33"/>
                        </a:buClr>
                        <a:defRPr sz="2400">
                          <a:solidFill>
                            <a:schemeClr val="tx1"/>
                          </a:solidFill>
                          <a:latin typeface="Arial" charset="0"/>
                        </a:defRPr>
                      </a:lvl6pPr>
                      <a:lvl7pPr marL="2971800" indent="-228600" eaLnBrk="0" fontAlgn="base" hangingPunct="0">
                        <a:spcBef>
                          <a:spcPct val="20000"/>
                        </a:spcBef>
                        <a:spcAft>
                          <a:spcPct val="0"/>
                        </a:spcAft>
                        <a:buClr>
                          <a:srgbClr val="CCFF33"/>
                        </a:buClr>
                        <a:defRPr sz="2400">
                          <a:solidFill>
                            <a:schemeClr val="tx1"/>
                          </a:solidFill>
                          <a:latin typeface="Arial" charset="0"/>
                        </a:defRPr>
                      </a:lvl7pPr>
                      <a:lvl8pPr marL="3429000" indent="-228600" eaLnBrk="0" fontAlgn="base" hangingPunct="0">
                        <a:spcBef>
                          <a:spcPct val="20000"/>
                        </a:spcBef>
                        <a:spcAft>
                          <a:spcPct val="0"/>
                        </a:spcAft>
                        <a:buClr>
                          <a:srgbClr val="CCFF33"/>
                        </a:buClr>
                        <a:defRPr sz="2400">
                          <a:solidFill>
                            <a:schemeClr val="tx1"/>
                          </a:solidFill>
                          <a:latin typeface="Arial" charset="0"/>
                        </a:defRPr>
                      </a:lvl8pPr>
                      <a:lvl9pPr marL="3886200" indent="-228600" eaLnBrk="0" fontAlgn="base" hangingPunct="0">
                        <a:spcBef>
                          <a:spcPct val="20000"/>
                        </a:spcBef>
                        <a:spcAft>
                          <a:spcPct val="0"/>
                        </a:spcAft>
                        <a:buClr>
                          <a:srgbClr val="CCFF33"/>
                        </a:buClr>
                        <a:defRPr sz="2400">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800" b="0" i="0" u="none" strike="noStrike" cap="none" normalizeH="0" baseline="0">
                        <a:ln>
                          <a:noFill/>
                        </a:ln>
                        <a:solidFill>
                          <a:srgbClr val="000000"/>
                        </a:solidFill>
                        <a:effectLst/>
                        <a:latin typeface="Calibri" pitchFamily="34"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CCFF33"/>
                        </a:buClr>
                        <a:buSzPct val="80000"/>
                        <a:buFont typeface="Wingdings" pitchFamily="2" charset="2"/>
                        <a:defRPr sz="2400">
                          <a:solidFill>
                            <a:schemeClr val="tx1"/>
                          </a:solidFill>
                          <a:latin typeface="Arial" charset="0"/>
                        </a:defRPr>
                      </a:lvl1pPr>
                      <a:lvl2pPr marL="742950" indent="-285750" eaLnBrk="0" hangingPunct="0">
                        <a:spcBef>
                          <a:spcPct val="20000"/>
                        </a:spcBef>
                        <a:buClr>
                          <a:srgbClr val="CCFF33"/>
                        </a:buClr>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defRPr sz="2400">
                          <a:solidFill>
                            <a:schemeClr val="tx1"/>
                          </a:solidFill>
                          <a:latin typeface="Arial" charset="0"/>
                        </a:defRPr>
                      </a:lvl3pPr>
                      <a:lvl4pPr marL="1600200" indent="-228600" eaLnBrk="0" hangingPunct="0">
                        <a:spcBef>
                          <a:spcPct val="20000"/>
                        </a:spcBef>
                        <a:buClr>
                          <a:srgbClr val="CCFF33"/>
                        </a:buClr>
                        <a:buSzPct val="80000"/>
                        <a:defRPr sz="2400">
                          <a:solidFill>
                            <a:schemeClr val="tx1"/>
                          </a:solidFill>
                          <a:latin typeface="Arial" charset="0"/>
                        </a:defRPr>
                      </a:lvl4pPr>
                      <a:lvl5pPr marL="2057400" indent="-228600" eaLnBrk="0" hangingPunct="0">
                        <a:spcBef>
                          <a:spcPct val="20000"/>
                        </a:spcBef>
                        <a:buClr>
                          <a:srgbClr val="CCFF33"/>
                        </a:buClr>
                        <a:defRPr sz="2400">
                          <a:solidFill>
                            <a:schemeClr val="tx1"/>
                          </a:solidFill>
                          <a:latin typeface="Arial" charset="0"/>
                        </a:defRPr>
                      </a:lvl5pPr>
                      <a:lvl6pPr marL="2514600" indent="-228600" eaLnBrk="0" fontAlgn="base" hangingPunct="0">
                        <a:spcBef>
                          <a:spcPct val="20000"/>
                        </a:spcBef>
                        <a:spcAft>
                          <a:spcPct val="0"/>
                        </a:spcAft>
                        <a:buClr>
                          <a:srgbClr val="CCFF33"/>
                        </a:buClr>
                        <a:defRPr sz="2400">
                          <a:solidFill>
                            <a:schemeClr val="tx1"/>
                          </a:solidFill>
                          <a:latin typeface="Arial" charset="0"/>
                        </a:defRPr>
                      </a:lvl6pPr>
                      <a:lvl7pPr marL="2971800" indent="-228600" eaLnBrk="0" fontAlgn="base" hangingPunct="0">
                        <a:spcBef>
                          <a:spcPct val="20000"/>
                        </a:spcBef>
                        <a:spcAft>
                          <a:spcPct val="0"/>
                        </a:spcAft>
                        <a:buClr>
                          <a:srgbClr val="CCFF33"/>
                        </a:buClr>
                        <a:defRPr sz="2400">
                          <a:solidFill>
                            <a:schemeClr val="tx1"/>
                          </a:solidFill>
                          <a:latin typeface="Arial" charset="0"/>
                        </a:defRPr>
                      </a:lvl7pPr>
                      <a:lvl8pPr marL="3429000" indent="-228600" eaLnBrk="0" fontAlgn="base" hangingPunct="0">
                        <a:spcBef>
                          <a:spcPct val="20000"/>
                        </a:spcBef>
                        <a:spcAft>
                          <a:spcPct val="0"/>
                        </a:spcAft>
                        <a:buClr>
                          <a:srgbClr val="CCFF33"/>
                        </a:buClr>
                        <a:defRPr sz="2400">
                          <a:solidFill>
                            <a:schemeClr val="tx1"/>
                          </a:solidFill>
                          <a:latin typeface="Arial" charset="0"/>
                        </a:defRPr>
                      </a:lvl8pPr>
                      <a:lvl9pPr marL="3886200" indent="-228600" eaLnBrk="0" fontAlgn="base" hangingPunct="0">
                        <a:spcBef>
                          <a:spcPct val="20000"/>
                        </a:spcBef>
                        <a:spcAft>
                          <a:spcPct val="0"/>
                        </a:spcAft>
                        <a:buClr>
                          <a:srgbClr val="CCFF33"/>
                        </a:buClr>
                        <a:defRPr sz="2400">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800" b="0" i="0" u="none" strike="noStrike" cap="none" normalizeH="0" baseline="0">
                        <a:ln>
                          <a:noFill/>
                        </a:ln>
                        <a:solidFill>
                          <a:srgbClr val="000000"/>
                        </a:solidFill>
                        <a:effectLst/>
                        <a:latin typeface="Calibri" pitchFamily="34"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CCFF33"/>
                        </a:buClr>
                        <a:buSzPct val="80000"/>
                        <a:buFont typeface="Wingdings" pitchFamily="2" charset="2"/>
                        <a:defRPr sz="2400">
                          <a:solidFill>
                            <a:schemeClr val="tx1"/>
                          </a:solidFill>
                          <a:latin typeface="Arial" charset="0"/>
                        </a:defRPr>
                      </a:lvl1pPr>
                      <a:lvl2pPr marL="742950" indent="-285750" eaLnBrk="0" hangingPunct="0">
                        <a:spcBef>
                          <a:spcPct val="20000"/>
                        </a:spcBef>
                        <a:buClr>
                          <a:srgbClr val="CCFF33"/>
                        </a:buClr>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defRPr sz="2400">
                          <a:solidFill>
                            <a:schemeClr val="tx1"/>
                          </a:solidFill>
                          <a:latin typeface="Arial" charset="0"/>
                        </a:defRPr>
                      </a:lvl3pPr>
                      <a:lvl4pPr marL="1600200" indent="-228600" eaLnBrk="0" hangingPunct="0">
                        <a:spcBef>
                          <a:spcPct val="20000"/>
                        </a:spcBef>
                        <a:buClr>
                          <a:srgbClr val="CCFF33"/>
                        </a:buClr>
                        <a:buSzPct val="80000"/>
                        <a:defRPr sz="2400">
                          <a:solidFill>
                            <a:schemeClr val="tx1"/>
                          </a:solidFill>
                          <a:latin typeface="Arial" charset="0"/>
                        </a:defRPr>
                      </a:lvl4pPr>
                      <a:lvl5pPr marL="2057400" indent="-228600" eaLnBrk="0" hangingPunct="0">
                        <a:spcBef>
                          <a:spcPct val="20000"/>
                        </a:spcBef>
                        <a:buClr>
                          <a:srgbClr val="CCFF33"/>
                        </a:buClr>
                        <a:defRPr sz="2400">
                          <a:solidFill>
                            <a:schemeClr val="tx1"/>
                          </a:solidFill>
                          <a:latin typeface="Arial" charset="0"/>
                        </a:defRPr>
                      </a:lvl5pPr>
                      <a:lvl6pPr marL="2514600" indent="-228600" eaLnBrk="0" fontAlgn="base" hangingPunct="0">
                        <a:spcBef>
                          <a:spcPct val="20000"/>
                        </a:spcBef>
                        <a:spcAft>
                          <a:spcPct val="0"/>
                        </a:spcAft>
                        <a:buClr>
                          <a:srgbClr val="CCFF33"/>
                        </a:buClr>
                        <a:defRPr sz="2400">
                          <a:solidFill>
                            <a:schemeClr val="tx1"/>
                          </a:solidFill>
                          <a:latin typeface="Arial" charset="0"/>
                        </a:defRPr>
                      </a:lvl6pPr>
                      <a:lvl7pPr marL="2971800" indent="-228600" eaLnBrk="0" fontAlgn="base" hangingPunct="0">
                        <a:spcBef>
                          <a:spcPct val="20000"/>
                        </a:spcBef>
                        <a:spcAft>
                          <a:spcPct val="0"/>
                        </a:spcAft>
                        <a:buClr>
                          <a:srgbClr val="CCFF33"/>
                        </a:buClr>
                        <a:defRPr sz="2400">
                          <a:solidFill>
                            <a:schemeClr val="tx1"/>
                          </a:solidFill>
                          <a:latin typeface="Arial" charset="0"/>
                        </a:defRPr>
                      </a:lvl7pPr>
                      <a:lvl8pPr marL="3429000" indent="-228600" eaLnBrk="0" fontAlgn="base" hangingPunct="0">
                        <a:spcBef>
                          <a:spcPct val="20000"/>
                        </a:spcBef>
                        <a:spcAft>
                          <a:spcPct val="0"/>
                        </a:spcAft>
                        <a:buClr>
                          <a:srgbClr val="CCFF33"/>
                        </a:buClr>
                        <a:defRPr sz="2400">
                          <a:solidFill>
                            <a:schemeClr val="tx1"/>
                          </a:solidFill>
                          <a:latin typeface="Arial" charset="0"/>
                        </a:defRPr>
                      </a:lvl8pPr>
                      <a:lvl9pPr marL="3886200" indent="-228600" eaLnBrk="0" fontAlgn="base" hangingPunct="0">
                        <a:spcBef>
                          <a:spcPct val="20000"/>
                        </a:spcBef>
                        <a:spcAft>
                          <a:spcPct val="0"/>
                        </a:spcAft>
                        <a:buClr>
                          <a:srgbClr val="CCFF33"/>
                        </a:buClr>
                        <a:defRPr sz="2400">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800" b="0" i="0" u="none" strike="noStrike" cap="none" normalizeH="0" baseline="0">
                        <a:ln>
                          <a:noFill/>
                        </a:ln>
                        <a:solidFill>
                          <a:srgbClr val="000000"/>
                        </a:solidFill>
                        <a:effectLst/>
                        <a:latin typeface="Calibri" pitchFamily="34"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CCFF33"/>
                        </a:buClr>
                        <a:buSzPct val="80000"/>
                        <a:buFont typeface="Wingdings" pitchFamily="2" charset="2"/>
                        <a:defRPr sz="2400">
                          <a:solidFill>
                            <a:schemeClr val="tx1"/>
                          </a:solidFill>
                          <a:latin typeface="Arial" charset="0"/>
                        </a:defRPr>
                      </a:lvl1pPr>
                      <a:lvl2pPr marL="742950" indent="-285750" eaLnBrk="0" hangingPunct="0">
                        <a:spcBef>
                          <a:spcPct val="20000"/>
                        </a:spcBef>
                        <a:buClr>
                          <a:srgbClr val="CCFF33"/>
                        </a:buClr>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defRPr sz="2400">
                          <a:solidFill>
                            <a:schemeClr val="tx1"/>
                          </a:solidFill>
                          <a:latin typeface="Arial" charset="0"/>
                        </a:defRPr>
                      </a:lvl3pPr>
                      <a:lvl4pPr marL="1600200" indent="-228600" eaLnBrk="0" hangingPunct="0">
                        <a:spcBef>
                          <a:spcPct val="20000"/>
                        </a:spcBef>
                        <a:buClr>
                          <a:srgbClr val="CCFF33"/>
                        </a:buClr>
                        <a:buSzPct val="80000"/>
                        <a:defRPr sz="2400">
                          <a:solidFill>
                            <a:schemeClr val="tx1"/>
                          </a:solidFill>
                          <a:latin typeface="Arial" charset="0"/>
                        </a:defRPr>
                      </a:lvl4pPr>
                      <a:lvl5pPr marL="2057400" indent="-228600" eaLnBrk="0" hangingPunct="0">
                        <a:spcBef>
                          <a:spcPct val="20000"/>
                        </a:spcBef>
                        <a:buClr>
                          <a:srgbClr val="CCFF33"/>
                        </a:buClr>
                        <a:defRPr sz="2400">
                          <a:solidFill>
                            <a:schemeClr val="tx1"/>
                          </a:solidFill>
                          <a:latin typeface="Arial" charset="0"/>
                        </a:defRPr>
                      </a:lvl5pPr>
                      <a:lvl6pPr marL="2514600" indent="-228600" eaLnBrk="0" fontAlgn="base" hangingPunct="0">
                        <a:spcBef>
                          <a:spcPct val="20000"/>
                        </a:spcBef>
                        <a:spcAft>
                          <a:spcPct val="0"/>
                        </a:spcAft>
                        <a:buClr>
                          <a:srgbClr val="CCFF33"/>
                        </a:buClr>
                        <a:defRPr sz="2400">
                          <a:solidFill>
                            <a:schemeClr val="tx1"/>
                          </a:solidFill>
                          <a:latin typeface="Arial" charset="0"/>
                        </a:defRPr>
                      </a:lvl6pPr>
                      <a:lvl7pPr marL="2971800" indent="-228600" eaLnBrk="0" fontAlgn="base" hangingPunct="0">
                        <a:spcBef>
                          <a:spcPct val="20000"/>
                        </a:spcBef>
                        <a:spcAft>
                          <a:spcPct val="0"/>
                        </a:spcAft>
                        <a:buClr>
                          <a:srgbClr val="CCFF33"/>
                        </a:buClr>
                        <a:defRPr sz="2400">
                          <a:solidFill>
                            <a:schemeClr val="tx1"/>
                          </a:solidFill>
                          <a:latin typeface="Arial" charset="0"/>
                        </a:defRPr>
                      </a:lvl7pPr>
                      <a:lvl8pPr marL="3429000" indent="-228600" eaLnBrk="0" fontAlgn="base" hangingPunct="0">
                        <a:spcBef>
                          <a:spcPct val="20000"/>
                        </a:spcBef>
                        <a:spcAft>
                          <a:spcPct val="0"/>
                        </a:spcAft>
                        <a:buClr>
                          <a:srgbClr val="CCFF33"/>
                        </a:buClr>
                        <a:defRPr sz="2400">
                          <a:solidFill>
                            <a:schemeClr val="tx1"/>
                          </a:solidFill>
                          <a:latin typeface="Arial" charset="0"/>
                        </a:defRPr>
                      </a:lvl8pPr>
                      <a:lvl9pPr marL="3886200" indent="-228600" eaLnBrk="0" fontAlgn="base" hangingPunct="0">
                        <a:spcBef>
                          <a:spcPct val="20000"/>
                        </a:spcBef>
                        <a:spcAft>
                          <a:spcPct val="0"/>
                        </a:spcAft>
                        <a:buClr>
                          <a:srgbClr val="CCFF33"/>
                        </a:buClr>
                        <a:defRPr sz="2400">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800" b="0" i="0" u="none" strike="noStrike" cap="none" normalizeH="0" baseline="0">
                        <a:ln>
                          <a:noFill/>
                        </a:ln>
                        <a:solidFill>
                          <a:srgbClr val="000000"/>
                        </a:solidFill>
                        <a:effectLst/>
                        <a:latin typeface="Calibri" pitchFamily="34"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CCFF33"/>
                        </a:buClr>
                        <a:buSzPct val="80000"/>
                        <a:buFont typeface="Wingdings" pitchFamily="2" charset="2"/>
                        <a:defRPr sz="2400">
                          <a:solidFill>
                            <a:schemeClr val="tx1"/>
                          </a:solidFill>
                          <a:latin typeface="Arial" charset="0"/>
                        </a:defRPr>
                      </a:lvl1pPr>
                      <a:lvl2pPr marL="742950" indent="-285750" eaLnBrk="0" hangingPunct="0">
                        <a:spcBef>
                          <a:spcPct val="20000"/>
                        </a:spcBef>
                        <a:buClr>
                          <a:srgbClr val="CCFF33"/>
                        </a:buClr>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defRPr sz="2400">
                          <a:solidFill>
                            <a:schemeClr val="tx1"/>
                          </a:solidFill>
                          <a:latin typeface="Arial" charset="0"/>
                        </a:defRPr>
                      </a:lvl3pPr>
                      <a:lvl4pPr marL="1600200" indent="-228600" eaLnBrk="0" hangingPunct="0">
                        <a:spcBef>
                          <a:spcPct val="20000"/>
                        </a:spcBef>
                        <a:buClr>
                          <a:srgbClr val="CCFF33"/>
                        </a:buClr>
                        <a:buSzPct val="80000"/>
                        <a:defRPr sz="2400">
                          <a:solidFill>
                            <a:schemeClr val="tx1"/>
                          </a:solidFill>
                          <a:latin typeface="Arial" charset="0"/>
                        </a:defRPr>
                      </a:lvl4pPr>
                      <a:lvl5pPr marL="2057400" indent="-228600" eaLnBrk="0" hangingPunct="0">
                        <a:spcBef>
                          <a:spcPct val="20000"/>
                        </a:spcBef>
                        <a:buClr>
                          <a:srgbClr val="CCFF33"/>
                        </a:buClr>
                        <a:defRPr sz="2400">
                          <a:solidFill>
                            <a:schemeClr val="tx1"/>
                          </a:solidFill>
                          <a:latin typeface="Arial" charset="0"/>
                        </a:defRPr>
                      </a:lvl5pPr>
                      <a:lvl6pPr marL="2514600" indent="-228600" eaLnBrk="0" fontAlgn="base" hangingPunct="0">
                        <a:spcBef>
                          <a:spcPct val="20000"/>
                        </a:spcBef>
                        <a:spcAft>
                          <a:spcPct val="0"/>
                        </a:spcAft>
                        <a:buClr>
                          <a:srgbClr val="CCFF33"/>
                        </a:buClr>
                        <a:defRPr sz="2400">
                          <a:solidFill>
                            <a:schemeClr val="tx1"/>
                          </a:solidFill>
                          <a:latin typeface="Arial" charset="0"/>
                        </a:defRPr>
                      </a:lvl6pPr>
                      <a:lvl7pPr marL="2971800" indent="-228600" eaLnBrk="0" fontAlgn="base" hangingPunct="0">
                        <a:spcBef>
                          <a:spcPct val="20000"/>
                        </a:spcBef>
                        <a:spcAft>
                          <a:spcPct val="0"/>
                        </a:spcAft>
                        <a:buClr>
                          <a:srgbClr val="CCFF33"/>
                        </a:buClr>
                        <a:defRPr sz="2400">
                          <a:solidFill>
                            <a:schemeClr val="tx1"/>
                          </a:solidFill>
                          <a:latin typeface="Arial" charset="0"/>
                        </a:defRPr>
                      </a:lvl7pPr>
                      <a:lvl8pPr marL="3429000" indent="-228600" eaLnBrk="0" fontAlgn="base" hangingPunct="0">
                        <a:spcBef>
                          <a:spcPct val="20000"/>
                        </a:spcBef>
                        <a:spcAft>
                          <a:spcPct val="0"/>
                        </a:spcAft>
                        <a:buClr>
                          <a:srgbClr val="CCFF33"/>
                        </a:buClr>
                        <a:defRPr sz="2400">
                          <a:solidFill>
                            <a:schemeClr val="tx1"/>
                          </a:solidFill>
                          <a:latin typeface="Arial" charset="0"/>
                        </a:defRPr>
                      </a:lvl8pPr>
                      <a:lvl9pPr marL="3886200" indent="-228600" eaLnBrk="0" fontAlgn="base" hangingPunct="0">
                        <a:spcBef>
                          <a:spcPct val="20000"/>
                        </a:spcBef>
                        <a:spcAft>
                          <a:spcPct val="0"/>
                        </a:spcAft>
                        <a:buClr>
                          <a:srgbClr val="CCFF33"/>
                        </a:buClr>
                        <a:defRPr sz="2400">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800" b="0" i="0" u="none" strike="noStrike" cap="none" normalizeH="0" baseline="0">
                        <a:ln>
                          <a:noFill/>
                        </a:ln>
                        <a:solidFill>
                          <a:srgbClr val="000000"/>
                        </a:solidFill>
                        <a:effectLst/>
                        <a:latin typeface="Calibri" pitchFamily="34"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CCFF33"/>
                        </a:buClr>
                        <a:buSzPct val="80000"/>
                        <a:buFont typeface="Wingdings" pitchFamily="2" charset="2"/>
                        <a:defRPr sz="2400">
                          <a:solidFill>
                            <a:schemeClr val="tx1"/>
                          </a:solidFill>
                          <a:latin typeface="Arial" charset="0"/>
                        </a:defRPr>
                      </a:lvl1pPr>
                      <a:lvl2pPr marL="742950" indent="-285750" eaLnBrk="0" hangingPunct="0">
                        <a:spcBef>
                          <a:spcPct val="20000"/>
                        </a:spcBef>
                        <a:buClr>
                          <a:srgbClr val="CCFF33"/>
                        </a:buClr>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defRPr sz="2400">
                          <a:solidFill>
                            <a:schemeClr val="tx1"/>
                          </a:solidFill>
                          <a:latin typeface="Arial" charset="0"/>
                        </a:defRPr>
                      </a:lvl3pPr>
                      <a:lvl4pPr marL="1600200" indent="-228600" eaLnBrk="0" hangingPunct="0">
                        <a:spcBef>
                          <a:spcPct val="20000"/>
                        </a:spcBef>
                        <a:buClr>
                          <a:srgbClr val="CCFF33"/>
                        </a:buClr>
                        <a:buSzPct val="80000"/>
                        <a:defRPr sz="2400">
                          <a:solidFill>
                            <a:schemeClr val="tx1"/>
                          </a:solidFill>
                          <a:latin typeface="Arial" charset="0"/>
                        </a:defRPr>
                      </a:lvl4pPr>
                      <a:lvl5pPr marL="2057400" indent="-228600" eaLnBrk="0" hangingPunct="0">
                        <a:spcBef>
                          <a:spcPct val="20000"/>
                        </a:spcBef>
                        <a:buClr>
                          <a:srgbClr val="CCFF33"/>
                        </a:buClr>
                        <a:defRPr sz="2400">
                          <a:solidFill>
                            <a:schemeClr val="tx1"/>
                          </a:solidFill>
                          <a:latin typeface="Arial" charset="0"/>
                        </a:defRPr>
                      </a:lvl5pPr>
                      <a:lvl6pPr marL="2514600" indent="-228600" eaLnBrk="0" fontAlgn="base" hangingPunct="0">
                        <a:spcBef>
                          <a:spcPct val="20000"/>
                        </a:spcBef>
                        <a:spcAft>
                          <a:spcPct val="0"/>
                        </a:spcAft>
                        <a:buClr>
                          <a:srgbClr val="CCFF33"/>
                        </a:buClr>
                        <a:defRPr sz="2400">
                          <a:solidFill>
                            <a:schemeClr val="tx1"/>
                          </a:solidFill>
                          <a:latin typeface="Arial" charset="0"/>
                        </a:defRPr>
                      </a:lvl6pPr>
                      <a:lvl7pPr marL="2971800" indent="-228600" eaLnBrk="0" fontAlgn="base" hangingPunct="0">
                        <a:spcBef>
                          <a:spcPct val="20000"/>
                        </a:spcBef>
                        <a:spcAft>
                          <a:spcPct val="0"/>
                        </a:spcAft>
                        <a:buClr>
                          <a:srgbClr val="CCFF33"/>
                        </a:buClr>
                        <a:defRPr sz="2400">
                          <a:solidFill>
                            <a:schemeClr val="tx1"/>
                          </a:solidFill>
                          <a:latin typeface="Arial" charset="0"/>
                        </a:defRPr>
                      </a:lvl7pPr>
                      <a:lvl8pPr marL="3429000" indent="-228600" eaLnBrk="0" fontAlgn="base" hangingPunct="0">
                        <a:spcBef>
                          <a:spcPct val="20000"/>
                        </a:spcBef>
                        <a:spcAft>
                          <a:spcPct val="0"/>
                        </a:spcAft>
                        <a:buClr>
                          <a:srgbClr val="CCFF33"/>
                        </a:buClr>
                        <a:defRPr sz="2400">
                          <a:solidFill>
                            <a:schemeClr val="tx1"/>
                          </a:solidFill>
                          <a:latin typeface="Arial" charset="0"/>
                        </a:defRPr>
                      </a:lvl8pPr>
                      <a:lvl9pPr marL="3886200" indent="-228600" eaLnBrk="0" fontAlgn="base" hangingPunct="0">
                        <a:spcBef>
                          <a:spcPct val="20000"/>
                        </a:spcBef>
                        <a:spcAft>
                          <a:spcPct val="0"/>
                        </a:spcAft>
                        <a:buClr>
                          <a:srgbClr val="CCFF33"/>
                        </a:buClr>
                        <a:defRPr sz="2400">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800" b="0" i="0" u="none" strike="noStrike" cap="none" normalizeH="0" baseline="0">
                        <a:ln>
                          <a:noFill/>
                        </a:ln>
                        <a:solidFill>
                          <a:srgbClr val="000000"/>
                        </a:solidFill>
                        <a:effectLst/>
                        <a:latin typeface="Calibri" pitchFamily="34"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CCFF33"/>
                        </a:buClr>
                        <a:buSzPct val="80000"/>
                        <a:buFont typeface="Wingdings" pitchFamily="2" charset="2"/>
                        <a:defRPr sz="2400">
                          <a:solidFill>
                            <a:schemeClr val="tx1"/>
                          </a:solidFill>
                          <a:latin typeface="Arial" charset="0"/>
                        </a:defRPr>
                      </a:lvl1pPr>
                      <a:lvl2pPr marL="742950" indent="-285750" eaLnBrk="0" hangingPunct="0">
                        <a:spcBef>
                          <a:spcPct val="20000"/>
                        </a:spcBef>
                        <a:buClr>
                          <a:srgbClr val="CCFF33"/>
                        </a:buClr>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defRPr sz="2400">
                          <a:solidFill>
                            <a:schemeClr val="tx1"/>
                          </a:solidFill>
                          <a:latin typeface="Arial" charset="0"/>
                        </a:defRPr>
                      </a:lvl3pPr>
                      <a:lvl4pPr marL="1600200" indent="-228600" eaLnBrk="0" hangingPunct="0">
                        <a:spcBef>
                          <a:spcPct val="20000"/>
                        </a:spcBef>
                        <a:buClr>
                          <a:srgbClr val="CCFF33"/>
                        </a:buClr>
                        <a:buSzPct val="80000"/>
                        <a:defRPr sz="2400">
                          <a:solidFill>
                            <a:schemeClr val="tx1"/>
                          </a:solidFill>
                          <a:latin typeface="Arial" charset="0"/>
                        </a:defRPr>
                      </a:lvl4pPr>
                      <a:lvl5pPr marL="2057400" indent="-228600" eaLnBrk="0" hangingPunct="0">
                        <a:spcBef>
                          <a:spcPct val="20000"/>
                        </a:spcBef>
                        <a:buClr>
                          <a:srgbClr val="CCFF33"/>
                        </a:buClr>
                        <a:defRPr sz="2400">
                          <a:solidFill>
                            <a:schemeClr val="tx1"/>
                          </a:solidFill>
                          <a:latin typeface="Arial" charset="0"/>
                        </a:defRPr>
                      </a:lvl5pPr>
                      <a:lvl6pPr marL="2514600" indent="-228600" eaLnBrk="0" fontAlgn="base" hangingPunct="0">
                        <a:spcBef>
                          <a:spcPct val="20000"/>
                        </a:spcBef>
                        <a:spcAft>
                          <a:spcPct val="0"/>
                        </a:spcAft>
                        <a:buClr>
                          <a:srgbClr val="CCFF33"/>
                        </a:buClr>
                        <a:defRPr sz="2400">
                          <a:solidFill>
                            <a:schemeClr val="tx1"/>
                          </a:solidFill>
                          <a:latin typeface="Arial" charset="0"/>
                        </a:defRPr>
                      </a:lvl6pPr>
                      <a:lvl7pPr marL="2971800" indent="-228600" eaLnBrk="0" fontAlgn="base" hangingPunct="0">
                        <a:spcBef>
                          <a:spcPct val="20000"/>
                        </a:spcBef>
                        <a:spcAft>
                          <a:spcPct val="0"/>
                        </a:spcAft>
                        <a:buClr>
                          <a:srgbClr val="CCFF33"/>
                        </a:buClr>
                        <a:defRPr sz="2400">
                          <a:solidFill>
                            <a:schemeClr val="tx1"/>
                          </a:solidFill>
                          <a:latin typeface="Arial" charset="0"/>
                        </a:defRPr>
                      </a:lvl7pPr>
                      <a:lvl8pPr marL="3429000" indent="-228600" eaLnBrk="0" fontAlgn="base" hangingPunct="0">
                        <a:spcBef>
                          <a:spcPct val="20000"/>
                        </a:spcBef>
                        <a:spcAft>
                          <a:spcPct val="0"/>
                        </a:spcAft>
                        <a:buClr>
                          <a:srgbClr val="CCFF33"/>
                        </a:buClr>
                        <a:defRPr sz="2400">
                          <a:solidFill>
                            <a:schemeClr val="tx1"/>
                          </a:solidFill>
                          <a:latin typeface="Arial" charset="0"/>
                        </a:defRPr>
                      </a:lvl8pPr>
                      <a:lvl9pPr marL="3886200" indent="-228600" eaLnBrk="0" fontAlgn="base" hangingPunct="0">
                        <a:spcBef>
                          <a:spcPct val="20000"/>
                        </a:spcBef>
                        <a:spcAft>
                          <a:spcPct val="0"/>
                        </a:spcAft>
                        <a:buClr>
                          <a:srgbClr val="CCFF33"/>
                        </a:buClr>
                        <a:defRPr sz="2400">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800" b="0" i="0" u="none" strike="noStrike" cap="none" normalizeH="0" baseline="0">
                        <a:ln>
                          <a:noFill/>
                        </a:ln>
                        <a:solidFill>
                          <a:srgbClr val="000000"/>
                        </a:solidFill>
                        <a:effectLst/>
                        <a:latin typeface="Calibri" pitchFamily="34"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CCFF33"/>
                        </a:buClr>
                        <a:buSzPct val="80000"/>
                        <a:buFont typeface="Wingdings" pitchFamily="2" charset="2"/>
                        <a:defRPr sz="2400">
                          <a:solidFill>
                            <a:schemeClr val="tx1"/>
                          </a:solidFill>
                          <a:latin typeface="Arial" charset="0"/>
                        </a:defRPr>
                      </a:lvl1pPr>
                      <a:lvl2pPr marL="742950" indent="-285750" eaLnBrk="0" hangingPunct="0">
                        <a:spcBef>
                          <a:spcPct val="20000"/>
                        </a:spcBef>
                        <a:buClr>
                          <a:srgbClr val="CCFF33"/>
                        </a:buClr>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defRPr sz="2400">
                          <a:solidFill>
                            <a:schemeClr val="tx1"/>
                          </a:solidFill>
                          <a:latin typeface="Arial" charset="0"/>
                        </a:defRPr>
                      </a:lvl3pPr>
                      <a:lvl4pPr marL="1600200" indent="-228600" eaLnBrk="0" hangingPunct="0">
                        <a:spcBef>
                          <a:spcPct val="20000"/>
                        </a:spcBef>
                        <a:buClr>
                          <a:srgbClr val="CCFF33"/>
                        </a:buClr>
                        <a:buSzPct val="80000"/>
                        <a:defRPr sz="2400">
                          <a:solidFill>
                            <a:schemeClr val="tx1"/>
                          </a:solidFill>
                          <a:latin typeface="Arial" charset="0"/>
                        </a:defRPr>
                      </a:lvl4pPr>
                      <a:lvl5pPr marL="2057400" indent="-228600" eaLnBrk="0" hangingPunct="0">
                        <a:spcBef>
                          <a:spcPct val="20000"/>
                        </a:spcBef>
                        <a:buClr>
                          <a:srgbClr val="CCFF33"/>
                        </a:buClr>
                        <a:defRPr sz="2400">
                          <a:solidFill>
                            <a:schemeClr val="tx1"/>
                          </a:solidFill>
                          <a:latin typeface="Arial" charset="0"/>
                        </a:defRPr>
                      </a:lvl5pPr>
                      <a:lvl6pPr marL="2514600" indent="-228600" eaLnBrk="0" fontAlgn="base" hangingPunct="0">
                        <a:spcBef>
                          <a:spcPct val="20000"/>
                        </a:spcBef>
                        <a:spcAft>
                          <a:spcPct val="0"/>
                        </a:spcAft>
                        <a:buClr>
                          <a:srgbClr val="CCFF33"/>
                        </a:buClr>
                        <a:defRPr sz="2400">
                          <a:solidFill>
                            <a:schemeClr val="tx1"/>
                          </a:solidFill>
                          <a:latin typeface="Arial" charset="0"/>
                        </a:defRPr>
                      </a:lvl6pPr>
                      <a:lvl7pPr marL="2971800" indent="-228600" eaLnBrk="0" fontAlgn="base" hangingPunct="0">
                        <a:spcBef>
                          <a:spcPct val="20000"/>
                        </a:spcBef>
                        <a:spcAft>
                          <a:spcPct val="0"/>
                        </a:spcAft>
                        <a:buClr>
                          <a:srgbClr val="CCFF33"/>
                        </a:buClr>
                        <a:defRPr sz="2400">
                          <a:solidFill>
                            <a:schemeClr val="tx1"/>
                          </a:solidFill>
                          <a:latin typeface="Arial" charset="0"/>
                        </a:defRPr>
                      </a:lvl7pPr>
                      <a:lvl8pPr marL="3429000" indent="-228600" eaLnBrk="0" fontAlgn="base" hangingPunct="0">
                        <a:spcBef>
                          <a:spcPct val="20000"/>
                        </a:spcBef>
                        <a:spcAft>
                          <a:spcPct val="0"/>
                        </a:spcAft>
                        <a:buClr>
                          <a:srgbClr val="CCFF33"/>
                        </a:buClr>
                        <a:defRPr sz="2400">
                          <a:solidFill>
                            <a:schemeClr val="tx1"/>
                          </a:solidFill>
                          <a:latin typeface="Arial" charset="0"/>
                        </a:defRPr>
                      </a:lvl8pPr>
                      <a:lvl9pPr marL="3886200" indent="-228600" eaLnBrk="0" fontAlgn="base" hangingPunct="0">
                        <a:spcBef>
                          <a:spcPct val="20000"/>
                        </a:spcBef>
                        <a:spcAft>
                          <a:spcPct val="0"/>
                        </a:spcAft>
                        <a:buClr>
                          <a:srgbClr val="CCFF33"/>
                        </a:buClr>
                        <a:defRPr sz="2400">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800" b="0" i="0" u="none" strike="noStrike" cap="none" normalizeH="0" baseline="0">
                        <a:ln>
                          <a:noFill/>
                        </a:ln>
                        <a:solidFill>
                          <a:srgbClr val="000000"/>
                        </a:solidFill>
                        <a:effectLst/>
                        <a:latin typeface="Calibri" pitchFamily="34"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0044">
                <a:tc>
                  <a:txBody>
                    <a:bodyPr/>
                    <a:lstStyle>
                      <a:lvl1pPr eaLnBrk="0" hangingPunct="0">
                        <a:spcBef>
                          <a:spcPct val="20000"/>
                        </a:spcBef>
                        <a:buClr>
                          <a:srgbClr val="CCFF33"/>
                        </a:buClr>
                        <a:buSzPct val="80000"/>
                        <a:buFont typeface="Wingdings" pitchFamily="2" charset="2"/>
                        <a:defRPr sz="2400">
                          <a:solidFill>
                            <a:schemeClr val="tx1"/>
                          </a:solidFill>
                          <a:latin typeface="Arial" charset="0"/>
                        </a:defRPr>
                      </a:lvl1pPr>
                      <a:lvl2pPr marL="742950" indent="-285750" eaLnBrk="0" hangingPunct="0">
                        <a:spcBef>
                          <a:spcPct val="20000"/>
                        </a:spcBef>
                        <a:buClr>
                          <a:srgbClr val="CCFF33"/>
                        </a:buClr>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defRPr sz="2400">
                          <a:solidFill>
                            <a:schemeClr val="tx1"/>
                          </a:solidFill>
                          <a:latin typeface="Arial" charset="0"/>
                        </a:defRPr>
                      </a:lvl3pPr>
                      <a:lvl4pPr marL="1600200" indent="-228600" eaLnBrk="0" hangingPunct="0">
                        <a:spcBef>
                          <a:spcPct val="20000"/>
                        </a:spcBef>
                        <a:buClr>
                          <a:srgbClr val="CCFF33"/>
                        </a:buClr>
                        <a:buSzPct val="80000"/>
                        <a:defRPr sz="2400">
                          <a:solidFill>
                            <a:schemeClr val="tx1"/>
                          </a:solidFill>
                          <a:latin typeface="Arial" charset="0"/>
                        </a:defRPr>
                      </a:lvl4pPr>
                      <a:lvl5pPr marL="2057400" indent="-228600" eaLnBrk="0" hangingPunct="0">
                        <a:spcBef>
                          <a:spcPct val="20000"/>
                        </a:spcBef>
                        <a:buClr>
                          <a:srgbClr val="CCFF33"/>
                        </a:buClr>
                        <a:defRPr sz="2400">
                          <a:solidFill>
                            <a:schemeClr val="tx1"/>
                          </a:solidFill>
                          <a:latin typeface="Arial" charset="0"/>
                        </a:defRPr>
                      </a:lvl5pPr>
                      <a:lvl6pPr marL="2514600" indent="-228600" eaLnBrk="0" fontAlgn="base" hangingPunct="0">
                        <a:spcBef>
                          <a:spcPct val="20000"/>
                        </a:spcBef>
                        <a:spcAft>
                          <a:spcPct val="0"/>
                        </a:spcAft>
                        <a:buClr>
                          <a:srgbClr val="CCFF33"/>
                        </a:buClr>
                        <a:defRPr sz="2400">
                          <a:solidFill>
                            <a:schemeClr val="tx1"/>
                          </a:solidFill>
                          <a:latin typeface="Arial" charset="0"/>
                        </a:defRPr>
                      </a:lvl6pPr>
                      <a:lvl7pPr marL="2971800" indent="-228600" eaLnBrk="0" fontAlgn="base" hangingPunct="0">
                        <a:spcBef>
                          <a:spcPct val="20000"/>
                        </a:spcBef>
                        <a:spcAft>
                          <a:spcPct val="0"/>
                        </a:spcAft>
                        <a:buClr>
                          <a:srgbClr val="CCFF33"/>
                        </a:buClr>
                        <a:defRPr sz="2400">
                          <a:solidFill>
                            <a:schemeClr val="tx1"/>
                          </a:solidFill>
                          <a:latin typeface="Arial" charset="0"/>
                        </a:defRPr>
                      </a:lvl7pPr>
                      <a:lvl8pPr marL="3429000" indent="-228600" eaLnBrk="0" fontAlgn="base" hangingPunct="0">
                        <a:spcBef>
                          <a:spcPct val="20000"/>
                        </a:spcBef>
                        <a:spcAft>
                          <a:spcPct val="0"/>
                        </a:spcAft>
                        <a:buClr>
                          <a:srgbClr val="CCFF33"/>
                        </a:buClr>
                        <a:defRPr sz="2400">
                          <a:solidFill>
                            <a:schemeClr val="tx1"/>
                          </a:solidFill>
                          <a:latin typeface="Arial" charset="0"/>
                        </a:defRPr>
                      </a:lvl8pPr>
                      <a:lvl9pPr marL="3886200" indent="-228600" eaLnBrk="0" fontAlgn="base" hangingPunct="0">
                        <a:spcBef>
                          <a:spcPct val="20000"/>
                        </a:spcBef>
                        <a:spcAft>
                          <a:spcPct val="0"/>
                        </a:spcAft>
                        <a:buClr>
                          <a:srgbClr val="CCFF33"/>
                        </a:buClr>
                        <a:defRPr sz="2400">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800" b="0" i="0" u="none" strike="noStrike" cap="none" normalizeH="0" baseline="0">
                        <a:ln>
                          <a:noFill/>
                        </a:ln>
                        <a:solidFill>
                          <a:srgbClr val="000000"/>
                        </a:solidFill>
                        <a:effectLst/>
                        <a:latin typeface="Calibri" pitchFamily="34"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CCFF33"/>
                        </a:buClr>
                        <a:buSzPct val="80000"/>
                        <a:buFont typeface="Wingdings" pitchFamily="2" charset="2"/>
                        <a:defRPr sz="2400">
                          <a:solidFill>
                            <a:schemeClr val="tx1"/>
                          </a:solidFill>
                          <a:latin typeface="Arial" charset="0"/>
                        </a:defRPr>
                      </a:lvl1pPr>
                      <a:lvl2pPr marL="742950" indent="-285750" eaLnBrk="0" hangingPunct="0">
                        <a:spcBef>
                          <a:spcPct val="20000"/>
                        </a:spcBef>
                        <a:buClr>
                          <a:srgbClr val="CCFF33"/>
                        </a:buClr>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defRPr sz="2400">
                          <a:solidFill>
                            <a:schemeClr val="tx1"/>
                          </a:solidFill>
                          <a:latin typeface="Arial" charset="0"/>
                        </a:defRPr>
                      </a:lvl3pPr>
                      <a:lvl4pPr marL="1600200" indent="-228600" eaLnBrk="0" hangingPunct="0">
                        <a:spcBef>
                          <a:spcPct val="20000"/>
                        </a:spcBef>
                        <a:buClr>
                          <a:srgbClr val="CCFF33"/>
                        </a:buClr>
                        <a:buSzPct val="80000"/>
                        <a:defRPr sz="2400">
                          <a:solidFill>
                            <a:schemeClr val="tx1"/>
                          </a:solidFill>
                          <a:latin typeface="Arial" charset="0"/>
                        </a:defRPr>
                      </a:lvl4pPr>
                      <a:lvl5pPr marL="2057400" indent="-228600" eaLnBrk="0" hangingPunct="0">
                        <a:spcBef>
                          <a:spcPct val="20000"/>
                        </a:spcBef>
                        <a:buClr>
                          <a:srgbClr val="CCFF33"/>
                        </a:buClr>
                        <a:defRPr sz="2400">
                          <a:solidFill>
                            <a:schemeClr val="tx1"/>
                          </a:solidFill>
                          <a:latin typeface="Arial" charset="0"/>
                        </a:defRPr>
                      </a:lvl5pPr>
                      <a:lvl6pPr marL="2514600" indent="-228600" eaLnBrk="0" fontAlgn="base" hangingPunct="0">
                        <a:spcBef>
                          <a:spcPct val="20000"/>
                        </a:spcBef>
                        <a:spcAft>
                          <a:spcPct val="0"/>
                        </a:spcAft>
                        <a:buClr>
                          <a:srgbClr val="CCFF33"/>
                        </a:buClr>
                        <a:defRPr sz="2400">
                          <a:solidFill>
                            <a:schemeClr val="tx1"/>
                          </a:solidFill>
                          <a:latin typeface="Arial" charset="0"/>
                        </a:defRPr>
                      </a:lvl6pPr>
                      <a:lvl7pPr marL="2971800" indent="-228600" eaLnBrk="0" fontAlgn="base" hangingPunct="0">
                        <a:spcBef>
                          <a:spcPct val="20000"/>
                        </a:spcBef>
                        <a:spcAft>
                          <a:spcPct val="0"/>
                        </a:spcAft>
                        <a:buClr>
                          <a:srgbClr val="CCFF33"/>
                        </a:buClr>
                        <a:defRPr sz="2400">
                          <a:solidFill>
                            <a:schemeClr val="tx1"/>
                          </a:solidFill>
                          <a:latin typeface="Arial" charset="0"/>
                        </a:defRPr>
                      </a:lvl7pPr>
                      <a:lvl8pPr marL="3429000" indent="-228600" eaLnBrk="0" fontAlgn="base" hangingPunct="0">
                        <a:spcBef>
                          <a:spcPct val="20000"/>
                        </a:spcBef>
                        <a:spcAft>
                          <a:spcPct val="0"/>
                        </a:spcAft>
                        <a:buClr>
                          <a:srgbClr val="CCFF33"/>
                        </a:buClr>
                        <a:defRPr sz="2400">
                          <a:solidFill>
                            <a:schemeClr val="tx1"/>
                          </a:solidFill>
                          <a:latin typeface="Arial" charset="0"/>
                        </a:defRPr>
                      </a:lvl8pPr>
                      <a:lvl9pPr marL="3886200" indent="-228600" eaLnBrk="0" fontAlgn="base" hangingPunct="0">
                        <a:spcBef>
                          <a:spcPct val="20000"/>
                        </a:spcBef>
                        <a:spcAft>
                          <a:spcPct val="0"/>
                        </a:spcAft>
                        <a:buClr>
                          <a:srgbClr val="CCFF33"/>
                        </a:buClr>
                        <a:defRPr sz="2400">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800" b="0" i="0" u="none" strike="noStrike" cap="none" normalizeH="0" baseline="0">
                        <a:ln>
                          <a:noFill/>
                        </a:ln>
                        <a:solidFill>
                          <a:srgbClr val="000000"/>
                        </a:solidFill>
                        <a:effectLst/>
                        <a:latin typeface="Calibri" pitchFamily="34"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CCFF33"/>
                        </a:buClr>
                        <a:buSzPct val="80000"/>
                        <a:buFont typeface="Wingdings" pitchFamily="2" charset="2"/>
                        <a:defRPr sz="2400">
                          <a:solidFill>
                            <a:schemeClr val="tx1"/>
                          </a:solidFill>
                          <a:latin typeface="Arial" charset="0"/>
                        </a:defRPr>
                      </a:lvl1pPr>
                      <a:lvl2pPr marL="742950" indent="-285750" eaLnBrk="0" hangingPunct="0">
                        <a:spcBef>
                          <a:spcPct val="20000"/>
                        </a:spcBef>
                        <a:buClr>
                          <a:srgbClr val="CCFF33"/>
                        </a:buClr>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defRPr sz="2400">
                          <a:solidFill>
                            <a:schemeClr val="tx1"/>
                          </a:solidFill>
                          <a:latin typeface="Arial" charset="0"/>
                        </a:defRPr>
                      </a:lvl3pPr>
                      <a:lvl4pPr marL="1600200" indent="-228600" eaLnBrk="0" hangingPunct="0">
                        <a:spcBef>
                          <a:spcPct val="20000"/>
                        </a:spcBef>
                        <a:buClr>
                          <a:srgbClr val="CCFF33"/>
                        </a:buClr>
                        <a:buSzPct val="80000"/>
                        <a:defRPr sz="2400">
                          <a:solidFill>
                            <a:schemeClr val="tx1"/>
                          </a:solidFill>
                          <a:latin typeface="Arial" charset="0"/>
                        </a:defRPr>
                      </a:lvl4pPr>
                      <a:lvl5pPr marL="2057400" indent="-228600" eaLnBrk="0" hangingPunct="0">
                        <a:spcBef>
                          <a:spcPct val="20000"/>
                        </a:spcBef>
                        <a:buClr>
                          <a:srgbClr val="CCFF33"/>
                        </a:buClr>
                        <a:defRPr sz="2400">
                          <a:solidFill>
                            <a:schemeClr val="tx1"/>
                          </a:solidFill>
                          <a:latin typeface="Arial" charset="0"/>
                        </a:defRPr>
                      </a:lvl5pPr>
                      <a:lvl6pPr marL="2514600" indent="-228600" eaLnBrk="0" fontAlgn="base" hangingPunct="0">
                        <a:spcBef>
                          <a:spcPct val="20000"/>
                        </a:spcBef>
                        <a:spcAft>
                          <a:spcPct val="0"/>
                        </a:spcAft>
                        <a:buClr>
                          <a:srgbClr val="CCFF33"/>
                        </a:buClr>
                        <a:defRPr sz="2400">
                          <a:solidFill>
                            <a:schemeClr val="tx1"/>
                          </a:solidFill>
                          <a:latin typeface="Arial" charset="0"/>
                        </a:defRPr>
                      </a:lvl6pPr>
                      <a:lvl7pPr marL="2971800" indent="-228600" eaLnBrk="0" fontAlgn="base" hangingPunct="0">
                        <a:spcBef>
                          <a:spcPct val="20000"/>
                        </a:spcBef>
                        <a:spcAft>
                          <a:spcPct val="0"/>
                        </a:spcAft>
                        <a:buClr>
                          <a:srgbClr val="CCFF33"/>
                        </a:buClr>
                        <a:defRPr sz="2400">
                          <a:solidFill>
                            <a:schemeClr val="tx1"/>
                          </a:solidFill>
                          <a:latin typeface="Arial" charset="0"/>
                        </a:defRPr>
                      </a:lvl7pPr>
                      <a:lvl8pPr marL="3429000" indent="-228600" eaLnBrk="0" fontAlgn="base" hangingPunct="0">
                        <a:spcBef>
                          <a:spcPct val="20000"/>
                        </a:spcBef>
                        <a:spcAft>
                          <a:spcPct val="0"/>
                        </a:spcAft>
                        <a:buClr>
                          <a:srgbClr val="CCFF33"/>
                        </a:buClr>
                        <a:defRPr sz="2400">
                          <a:solidFill>
                            <a:schemeClr val="tx1"/>
                          </a:solidFill>
                          <a:latin typeface="Arial" charset="0"/>
                        </a:defRPr>
                      </a:lvl8pPr>
                      <a:lvl9pPr marL="3886200" indent="-228600" eaLnBrk="0" fontAlgn="base" hangingPunct="0">
                        <a:spcBef>
                          <a:spcPct val="20000"/>
                        </a:spcBef>
                        <a:spcAft>
                          <a:spcPct val="0"/>
                        </a:spcAft>
                        <a:buClr>
                          <a:srgbClr val="CCFF33"/>
                        </a:buClr>
                        <a:defRPr sz="2400">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800" b="0" i="0" u="none" strike="noStrike" cap="none" normalizeH="0" baseline="0">
                        <a:ln>
                          <a:noFill/>
                        </a:ln>
                        <a:solidFill>
                          <a:srgbClr val="000000"/>
                        </a:solidFill>
                        <a:effectLst/>
                        <a:latin typeface="Calibri" pitchFamily="34"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CCFF33"/>
                        </a:buClr>
                        <a:buSzPct val="80000"/>
                        <a:buFont typeface="Wingdings" pitchFamily="2" charset="2"/>
                        <a:defRPr sz="2400">
                          <a:solidFill>
                            <a:schemeClr val="tx1"/>
                          </a:solidFill>
                          <a:latin typeface="Arial" charset="0"/>
                        </a:defRPr>
                      </a:lvl1pPr>
                      <a:lvl2pPr marL="742950" indent="-285750" eaLnBrk="0" hangingPunct="0">
                        <a:spcBef>
                          <a:spcPct val="20000"/>
                        </a:spcBef>
                        <a:buClr>
                          <a:srgbClr val="CCFF33"/>
                        </a:buClr>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defRPr sz="2400">
                          <a:solidFill>
                            <a:schemeClr val="tx1"/>
                          </a:solidFill>
                          <a:latin typeface="Arial" charset="0"/>
                        </a:defRPr>
                      </a:lvl3pPr>
                      <a:lvl4pPr marL="1600200" indent="-228600" eaLnBrk="0" hangingPunct="0">
                        <a:spcBef>
                          <a:spcPct val="20000"/>
                        </a:spcBef>
                        <a:buClr>
                          <a:srgbClr val="CCFF33"/>
                        </a:buClr>
                        <a:buSzPct val="80000"/>
                        <a:defRPr sz="2400">
                          <a:solidFill>
                            <a:schemeClr val="tx1"/>
                          </a:solidFill>
                          <a:latin typeface="Arial" charset="0"/>
                        </a:defRPr>
                      </a:lvl4pPr>
                      <a:lvl5pPr marL="2057400" indent="-228600" eaLnBrk="0" hangingPunct="0">
                        <a:spcBef>
                          <a:spcPct val="20000"/>
                        </a:spcBef>
                        <a:buClr>
                          <a:srgbClr val="CCFF33"/>
                        </a:buClr>
                        <a:defRPr sz="2400">
                          <a:solidFill>
                            <a:schemeClr val="tx1"/>
                          </a:solidFill>
                          <a:latin typeface="Arial" charset="0"/>
                        </a:defRPr>
                      </a:lvl5pPr>
                      <a:lvl6pPr marL="2514600" indent="-228600" eaLnBrk="0" fontAlgn="base" hangingPunct="0">
                        <a:spcBef>
                          <a:spcPct val="20000"/>
                        </a:spcBef>
                        <a:spcAft>
                          <a:spcPct val="0"/>
                        </a:spcAft>
                        <a:buClr>
                          <a:srgbClr val="CCFF33"/>
                        </a:buClr>
                        <a:defRPr sz="2400">
                          <a:solidFill>
                            <a:schemeClr val="tx1"/>
                          </a:solidFill>
                          <a:latin typeface="Arial" charset="0"/>
                        </a:defRPr>
                      </a:lvl6pPr>
                      <a:lvl7pPr marL="2971800" indent="-228600" eaLnBrk="0" fontAlgn="base" hangingPunct="0">
                        <a:spcBef>
                          <a:spcPct val="20000"/>
                        </a:spcBef>
                        <a:spcAft>
                          <a:spcPct val="0"/>
                        </a:spcAft>
                        <a:buClr>
                          <a:srgbClr val="CCFF33"/>
                        </a:buClr>
                        <a:defRPr sz="2400">
                          <a:solidFill>
                            <a:schemeClr val="tx1"/>
                          </a:solidFill>
                          <a:latin typeface="Arial" charset="0"/>
                        </a:defRPr>
                      </a:lvl7pPr>
                      <a:lvl8pPr marL="3429000" indent="-228600" eaLnBrk="0" fontAlgn="base" hangingPunct="0">
                        <a:spcBef>
                          <a:spcPct val="20000"/>
                        </a:spcBef>
                        <a:spcAft>
                          <a:spcPct val="0"/>
                        </a:spcAft>
                        <a:buClr>
                          <a:srgbClr val="CCFF33"/>
                        </a:buClr>
                        <a:defRPr sz="2400">
                          <a:solidFill>
                            <a:schemeClr val="tx1"/>
                          </a:solidFill>
                          <a:latin typeface="Arial" charset="0"/>
                        </a:defRPr>
                      </a:lvl8pPr>
                      <a:lvl9pPr marL="3886200" indent="-228600" eaLnBrk="0" fontAlgn="base" hangingPunct="0">
                        <a:spcBef>
                          <a:spcPct val="20000"/>
                        </a:spcBef>
                        <a:spcAft>
                          <a:spcPct val="0"/>
                        </a:spcAft>
                        <a:buClr>
                          <a:srgbClr val="CCFF33"/>
                        </a:buClr>
                        <a:defRPr sz="2400">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800" b="0" i="0" u="none" strike="noStrike" cap="none" normalizeH="0" baseline="0">
                        <a:ln>
                          <a:noFill/>
                        </a:ln>
                        <a:solidFill>
                          <a:srgbClr val="000000"/>
                        </a:solidFill>
                        <a:effectLst/>
                        <a:latin typeface="Calibri" pitchFamily="34"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CCFF33"/>
                        </a:buClr>
                        <a:buSzPct val="80000"/>
                        <a:buFont typeface="Wingdings" pitchFamily="2" charset="2"/>
                        <a:defRPr sz="2400">
                          <a:solidFill>
                            <a:schemeClr val="tx1"/>
                          </a:solidFill>
                          <a:latin typeface="Arial" charset="0"/>
                        </a:defRPr>
                      </a:lvl1pPr>
                      <a:lvl2pPr marL="742950" indent="-285750" eaLnBrk="0" hangingPunct="0">
                        <a:spcBef>
                          <a:spcPct val="20000"/>
                        </a:spcBef>
                        <a:buClr>
                          <a:srgbClr val="CCFF33"/>
                        </a:buClr>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defRPr sz="2400">
                          <a:solidFill>
                            <a:schemeClr val="tx1"/>
                          </a:solidFill>
                          <a:latin typeface="Arial" charset="0"/>
                        </a:defRPr>
                      </a:lvl3pPr>
                      <a:lvl4pPr marL="1600200" indent="-228600" eaLnBrk="0" hangingPunct="0">
                        <a:spcBef>
                          <a:spcPct val="20000"/>
                        </a:spcBef>
                        <a:buClr>
                          <a:srgbClr val="CCFF33"/>
                        </a:buClr>
                        <a:buSzPct val="80000"/>
                        <a:defRPr sz="2400">
                          <a:solidFill>
                            <a:schemeClr val="tx1"/>
                          </a:solidFill>
                          <a:latin typeface="Arial" charset="0"/>
                        </a:defRPr>
                      </a:lvl4pPr>
                      <a:lvl5pPr marL="2057400" indent="-228600" eaLnBrk="0" hangingPunct="0">
                        <a:spcBef>
                          <a:spcPct val="20000"/>
                        </a:spcBef>
                        <a:buClr>
                          <a:srgbClr val="CCFF33"/>
                        </a:buClr>
                        <a:defRPr sz="2400">
                          <a:solidFill>
                            <a:schemeClr val="tx1"/>
                          </a:solidFill>
                          <a:latin typeface="Arial" charset="0"/>
                        </a:defRPr>
                      </a:lvl5pPr>
                      <a:lvl6pPr marL="2514600" indent="-228600" eaLnBrk="0" fontAlgn="base" hangingPunct="0">
                        <a:spcBef>
                          <a:spcPct val="20000"/>
                        </a:spcBef>
                        <a:spcAft>
                          <a:spcPct val="0"/>
                        </a:spcAft>
                        <a:buClr>
                          <a:srgbClr val="CCFF33"/>
                        </a:buClr>
                        <a:defRPr sz="2400">
                          <a:solidFill>
                            <a:schemeClr val="tx1"/>
                          </a:solidFill>
                          <a:latin typeface="Arial" charset="0"/>
                        </a:defRPr>
                      </a:lvl6pPr>
                      <a:lvl7pPr marL="2971800" indent="-228600" eaLnBrk="0" fontAlgn="base" hangingPunct="0">
                        <a:spcBef>
                          <a:spcPct val="20000"/>
                        </a:spcBef>
                        <a:spcAft>
                          <a:spcPct val="0"/>
                        </a:spcAft>
                        <a:buClr>
                          <a:srgbClr val="CCFF33"/>
                        </a:buClr>
                        <a:defRPr sz="2400">
                          <a:solidFill>
                            <a:schemeClr val="tx1"/>
                          </a:solidFill>
                          <a:latin typeface="Arial" charset="0"/>
                        </a:defRPr>
                      </a:lvl7pPr>
                      <a:lvl8pPr marL="3429000" indent="-228600" eaLnBrk="0" fontAlgn="base" hangingPunct="0">
                        <a:spcBef>
                          <a:spcPct val="20000"/>
                        </a:spcBef>
                        <a:spcAft>
                          <a:spcPct val="0"/>
                        </a:spcAft>
                        <a:buClr>
                          <a:srgbClr val="CCFF33"/>
                        </a:buClr>
                        <a:defRPr sz="2400">
                          <a:solidFill>
                            <a:schemeClr val="tx1"/>
                          </a:solidFill>
                          <a:latin typeface="Arial" charset="0"/>
                        </a:defRPr>
                      </a:lvl8pPr>
                      <a:lvl9pPr marL="3886200" indent="-228600" eaLnBrk="0" fontAlgn="base" hangingPunct="0">
                        <a:spcBef>
                          <a:spcPct val="20000"/>
                        </a:spcBef>
                        <a:spcAft>
                          <a:spcPct val="0"/>
                        </a:spcAft>
                        <a:buClr>
                          <a:srgbClr val="CCFF33"/>
                        </a:buClr>
                        <a:defRPr sz="2400">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800" b="0" i="0" u="none" strike="noStrike" cap="none" normalizeH="0" baseline="0">
                        <a:ln>
                          <a:noFill/>
                        </a:ln>
                        <a:solidFill>
                          <a:srgbClr val="000000"/>
                        </a:solidFill>
                        <a:effectLst/>
                        <a:latin typeface="Calibri" pitchFamily="34"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CCFF33"/>
                        </a:buClr>
                        <a:buSzPct val="80000"/>
                        <a:buFont typeface="Wingdings" pitchFamily="2" charset="2"/>
                        <a:defRPr sz="2400">
                          <a:solidFill>
                            <a:schemeClr val="tx1"/>
                          </a:solidFill>
                          <a:latin typeface="Arial" charset="0"/>
                        </a:defRPr>
                      </a:lvl1pPr>
                      <a:lvl2pPr marL="742950" indent="-285750" eaLnBrk="0" hangingPunct="0">
                        <a:spcBef>
                          <a:spcPct val="20000"/>
                        </a:spcBef>
                        <a:buClr>
                          <a:srgbClr val="CCFF33"/>
                        </a:buClr>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defRPr sz="2400">
                          <a:solidFill>
                            <a:schemeClr val="tx1"/>
                          </a:solidFill>
                          <a:latin typeface="Arial" charset="0"/>
                        </a:defRPr>
                      </a:lvl3pPr>
                      <a:lvl4pPr marL="1600200" indent="-228600" eaLnBrk="0" hangingPunct="0">
                        <a:spcBef>
                          <a:spcPct val="20000"/>
                        </a:spcBef>
                        <a:buClr>
                          <a:srgbClr val="CCFF33"/>
                        </a:buClr>
                        <a:buSzPct val="80000"/>
                        <a:defRPr sz="2400">
                          <a:solidFill>
                            <a:schemeClr val="tx1"/>
                          </a:solidFill>
                          <a:latin typeface="Arial" charset="0"/>
                        </a:defRPr>
                      </a:lvl4pPr>
                      <a:lvl5pPr marL="2057400" indent="-228600" eaLnBrk="0" hangingPunct="0">
                        <a:spcBef>
                          <a:spcPct val="20000"/>
                        </a:spcBef>
                        <a:buClr>
                          <a:srgbClr val="CCFF33"/>
                        </a:buClr>
                        <a:defRPr sz="2400">
                          <a:solidFill>
                            <a:schemeClr val="tx1"/>
                          </a:solidFill>
                          <a:latin typeface="Arial" charset="0"/>
                        </a:defRPr>
                      </a:lvl5pPr>
                      <a:lvl6pPr marL="2514600" indent="-228600" eaLnBrk="0" fontAlgn="base" hangingPunct="0">
                        <a:spcBef>
                          <a:spcPct val="20000"/>
                        </a:spcBef>
                        <a:spcAft>
                          <a:spcPct val="0"/>
                        </a:spcAft>
                        <a:buClr>
                          <a:srgbClr val="CCFF33"/>
                        </a:buClr>
                        <a:defRPr sz="2400">
                          <a:solidFill>
                            <a:schemeClr val="tx1"/>
                          </a:solidFill>
                          <a:latin typeface="Arial" charset="0"/>
                        </a:defRPr>
                      </a:lvl6pPr>
                      <a:lvl7pPr marL="2971800" indent="-228600" eaLnBrk="0" fontAlgn="base" hangingPunct="0">
                        <a:spcBef>
                          <a:spcPct val="20000"/>
                        </a:spcBef>
                        <a:spcAft>
                          <a:spcPct val="0"/>
                        </a:spcAft>
                        <a:buClr>
                          <a:srgbClr val="CCFF33"/>
                        </a:buClr>
                        <a:defRPr sz="2400">
                          <a:solidFill>
                            <a:schemeClr val="tx1"/>
                          </a:solidFill>
                          <a:latin typeface="Arial" charset="0"/>
                        </a:defRPr>
                      </a:lvl7pPr>
                      <a:lvl8pPr marL="3429000" indent="-228600" eaLnBrk="0" fontAlgn="base" hangingPunct="0">
                        <a:spcBef>
                          <a:spcPct val="20000"/>
                        </a:spcBef>
                        <a:spcAft>
                          <a:spcPct val="0"/>
                        </a:spcAft>
                        <a:buClr>
                          <a:srgbClr val="CCFF33"/>
                        </a:buClr>
                        <a:defRPr sz="2400">
                          <a:solidFill>
                            <a:schemeClr val="tx1"/>
                          </a:solidFill>
                          <a:latin typeface="Arial" charset="0"/>
                        </a:defRPr>
                      </a:lvl8pPr>
                      <a:lvl9pPr marL="3886200" indent="-228600" eaLnBrk="0" fontAlgn="base" hangingPunct="0">
                        <a:spcBef>
                          <a:spcPct val="20000"/>
                        </a:spcBef>
                        <a:spcAft>
                          <a:spcPct val="0"/>
                        </a:spcAft>
                        <a:buClr>
                          <a:srgbClr val="CCFF33"/>
                        </a:buClr>
                        <a:defRPr sz="2400">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800" b="0" i="0" u="none" strike="noStrike" cap="none" normalizeH="0" baseline="0">
                        <a:ln>
                          <a:noFill/>
                        </a:ln>
                        <a:solidFill>
                          <a:srgbClr val="000000"/>
                        </a:solidFill>
                        <a:effectLst/>
                        <a:latin typeface="Calibri" pitchFamily="34"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CCFF33"/>
                        </a:buClr>
                        <a:buSzPct val="80000"/>
                        <a:buFont typeface="Wingdings" pitchFamily="2" charset="2"/>
                        <a:defRPr sz="2400">
                          <a:solidFill>
                            <a:schemeClr val="tx1"/>
                          </a:solidFill>
                          <a:latin typeface="Arial" charset="0"/>
                        </a:defRPr>
                      </a:lvl1pPr>
                      <a:lvl2pPr marL="742950" indent="-285750" eaLnBrk="0" hangingPunct="0">
                        <a:spcBef>
                          <a:spcPct val="20000"/>
                        </a:spcBef>
                        <a:buClr>
                          <a:srgbClr val="CCFF33"/>
                        </a:buClr>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defRPr sz="2400">
                          <a:solidFill>
                            <a:schemeClr val="tx1"/>
                          </a:solidFill>
                          <a:latin typeface="Arial" charset="0"/>
                        </a:defRPr>
                      </a:lvl3pPr>
                      <a:lvl4pPr marL="1600200" indent="-228600" eaLnBrk="0" hangingPunct="0">
                        <a:spcBef>
                          <a:spcPct val="20000"/>
                        </a:spcBef>
                        <a:buClr>
                          <a:srgbClr val="CCFF33"/>
                        </a:buClr>
                        <a:buSzPct val="80000"/>
                        <a:defRPr sz="2400">
                          <a:solidFill>
                            <a:schemeClr val="tx1"/>
                          </a:solidFill>
                          <a:latin typeface="Arial" charset="0"/>
                        </a:defRPr>
                      </a:lvl4pPr>
                      <a:lvl5pPr marL="2057400" indent="-228600" eaLnBrk="0" hangingPunct="0">
                        <a:spcBef>
                          <a:spcPct val="20000"/>
                        </a:spcBef>
                        <a:buClr>
                          <a:srgbClr val="CCFF33"/>
                        </a:buClr>
                        <a:defRPr sz="2400">
                          <a:solidFill>
                            <a:schemeClr val="tx1"/>
                          </a:solidFill>
                          <a:latin typeface="Arial" charset="0"/>
                        </a:defRPr>
                      </a:lvl5pPr>
                      <a:lvl6pPr marL="2514600" indent="-228600" eaLnBrk="0" fontAlgn="base" hangingPunct="0">
                        <a:spcBef>
                          <a:spcPct val="20000"/>
                        </a:spcBef>
                        <a:spcAft>
                          <a:spcPct val="0"/>
                        </a:spcAft>
                        <a:buClr>
                          <a:srgbClr val="CCFF33"/>
                        </a:buClr>
                        <a:defRPr sz="2400">
                          <a:solidFill>
                            <a:schemeClr val="tx1"/>
                          </a:solidFill>
                          <a:latin typeface="Arial" charset="0"/>
                        </a:defRPr>
                      </a:lvl6pPr>
                      <a:lvl7pPr marL="2971800" indent="-228600" eaLnBrk="0" fontAlgn="base" hangingPunct="0">
                        <a:spcBef>
                          <a:spcPct val="20000"/>
                        </a:spcBef>
                        <a:spcAft>
                          <a:spcPct val="0"/>
                        </a:spcAft>
                        <a:buClr>
                          <a:srgbClr val="CCFF33"/>
                        </a:buClr>
                        <a:defRPr sz="2400">
                          <a:solidFill>
                            <a:schemeClr val="tx1"/>
                          </a:solidFill>
                          <a:latin typeface="Arial" charset="0"/>
                        </a:defRPr>
                      </a:lvl7pPr>
                      <a:lvl8pPr marL="3429000" indent="-228600" eaLnBrk="0" fontAlgn="base" hangingPunct="0">
                        <a:spcBef>
                          <a:spcPct val="20000"/>
                        </a:spcBef>
                        <a:spcAft>
                          <a:spcPct val="0"/>
                        </a:spcAft>
                        <a:buClr>
                          <a:srgbClr val="CCFF33"/>
                        </a:buClr>
                        <a:defRPr sz="2400">
                          <a:solidFill>
                            <a:schemeClr val="tx1"/>
                          </a:solidFill>
                          <a:latin typeface="Arial" charset="0"/>
                        </a:defRPr>
                      </a:lvl8pPr>
                      <a:lvl9pPr marL="3886200" indent="-228600" eaLnBrk="0" fontAlgn="base" hangingPunct="0">
                        <a:spcBef>
                          <a:spcPct val="20000"/>
                        </a:spcBef>
                        <a:spcAft>
                          <a:spcPct val="0"/>
                        </a:spcAft>
                        <a:buClr>
                          <a:srgbClr val="CCFF33"/>
                        </a:buClr>
                        <a:defRPr sz="2400">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800" b="0" i="0" u="none" strike="noStrike" cap="none" normalizeH="0" baseline="0">
                        <a:ln>
                          <a:noFill/>
                        </a:ln>
                        <a:solidFill>
                          <a:srgbClr val="000000"/>
                        </a:solidFill>
                        <a:effectLst/>
                        <a:latin typeface="Calibri" pitchFamily="34"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CCFF33"/>
                        </a:buClr>
                        <a:buSzPct val="80000"/>
                        <a:buFont typeface="Wingdings" pitchFamily="2" charset="2"/>
                        <a:defRPr sz="2400">
                          <a:solidFill>
                            <a:schemeClr val="tx1"/>
                          </a:solidFill>
                          <a:latin typeface="Arial" charset="0"/>
                        </a:defRPr>
                      </a:lvl1pPr>
                      <a:lvl2pPr marL="742950" indent="-285750" eaLnBrk="0" hangingPunct="0">
                        <a:spcBef>
                          <a:spcPct val="20000"/>
                        </a:spcBef>
                        <a:buClr>
                          <a:srgbClr val="CCFF33"/>
                        </a:buClr>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defRPr sz="2400">
                          <a:solidFill>
                            <a:schemeClr val="tx1"/>
                          </a:solidFill>
                          <a:latin typeface="Arial" charset="0"/>
                        </a:defRPr>
                      </a:lvl3pPr>
                      <a:lvl4pPr marL="1600200" indent="-228600" eaLnBrk="0" hangingPunct="0">
                        <a:spcBef>
                          <a:spcPct val="20000"/>
                        </a:spcBef>
                        <a:buClr>
                          <a:srgbClr val="CCFF33"/>
                        </a:buClr>
                        <a:buSzPct val="80000"/>
                        <a:defRPr sz="2400">
                          <a:solidFill>
                            <a:schemeClr val="tx1"/>
                          </a:solidFill>
                          <a:latin typeface="Arial" charset="0"/>
                        </a:defRPr>
                      </a:lvl4pPr>
                      <a:lvl5pPr marL="2057400" indent="-228600" eaLnBrk="0" hangingPunct="0">
                        <a:spcBef>
                          <a:spcPct val="20000"/>
                        </a:spcBef>
                        <a:buClr>
                          <a:srgbClr val="CCFF33"/>
                        </a:buClr>
                        <a:defRPr sz="2400">
                          <a:solidFill>
                            <a:schemeClr val="tx1"/>
                          </a:solidFill>
                          <a:latin typeface="Arial" charset="0"/>
                        </a:defRPr>
                      </a:lvl5pPr>
                      <a:lvl6pPr marL="2514600" indent="-228600" eaLnBrk="0" fontAlgn="base" hangingPunct="0">
                        <a:spcBef>
                          <a:spcPct val="20000"/>
                        </a:spcBef>
                        <a:spcAft>
                          <a:spcPct val="0"/>
                        </a:spcAft>
                        <a:buClr>
                          <a:srgbClr val="CCFF33"/>
                        </a:buClr>
                        <a:defRPr sz="2400">
                          <a:solidFill>
                            <a:schemeClr val="tx1"/>
                          </a:solidFill>
                          <a:latin typeface="Arial" charset="0"/>
                        </a:defRPr>
                      </a:lvl6pPr>
                      <a:lvl7pPr marL="2971800" indent="-228600" eaLnBrk="0" fontAlgn="base" hangingPunct="0">
                        <a:spcBef>
                          <a:spcPct val="20000"/>
                        </a:spcBef>
                        <a:spcAft>
                          <a:spcPct val="0"/>
                        </a:spcAft>
                        <a:buClr>
                          <a:srgbClr val="CCFF33"/>
                        </a:buClr>
                        <a:defRPr sz="2400">
                          <a:solidFill>
                            <a:schemeClr val="tx1"/>
                          </a:solidFill>
                          <a:latin typeface="Arial" charset="0"/>
                        </a:defRPr>
                      </a:lvl7pPr>
                      <a:lvl8pPr marL="3429000" indent="-228600" eaLnBrk="0" fontAlgn="base" hangingPunct="0">
                        <a:spcBef>
                          <a:spcPct val="20000"/>
                        </a:spcBef>
                        <a:spcAft>
                          <a:spcPct val="0"/>
                        </a:spcAft>
                        <a:buClr>
                          <a:srgbClr val="CCFF33"/>
                        </a:buClr>
                        <a:defRPr sz="2400">
                          <a:solidFill>
                            <a:schemeClr val="tx1"/>
                          </a:solidFill>
                          <a:latin typeface="Arial" charset="0"/>
                        </a:defRPr>
                      </a:lvl8pPr>
                      <a:lvl9pPr marL="3886200" indent="-228600" eaLnBrk="0" fontAlgn="base" hangingPunct="0">
                        <a:spcBef>
                          <a:spcPct val="20000"/>
                        </a:spcBef>
                        <a:spcAft>
                          <a:spcPct val="0"/>
                        </a:spcAft>
                        <a:buClr>
                          <a:srgbClr val="CCFF33"/>
                        </a:buClr>
                        <a:defRPr sz="2400">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800" b="0" i="0" u="none" strike="noStrike" cap="none" normalizeH="0" baseline="0">
                        <a:ln>
                          <a:noFill/>
                        </a:ln>
                        <a:solidFill>
                          <a:srgbClr val="000000"/>
                        </a:solidFill>
                        <a:effectLst/>
                        <a:latin typeface="Calibri" pitchFamily="34"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CCFF33"/>
                        </a:buClr>
                        <a:buSzPct val="80000"/>
                        <a:buFont typeface="Wingdings" pitchFamily="2" charset="2"/>
                        <a:defRPr sz="2400">
                          <a:solidFill>
                            <a:schemeClr val="tx1"/>
                          </a:solidFill>
                          <a:latin typeface="Arial" charset="0"/>
                        </a:defRPr>
                      </a:lvl1pPr>
                      <a:lvl2pPr marL="742950" indent="-285750" eaLnBrk="0" hangingPunct="0">
                        <a:spcBef>
                          <a:spcPct val="20000"/>
                        </a:spcBef>
                        <a:buClr>
                          <a:srgbClr val="CCFF33"/>
                        </a:buClr>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defRPr sz="2400">
                          <a:solidFill>
                            <a:schemeClr val="tx1"/>
                          </a:solidFill>
                          <a:latin typeface="Arial" charset="0"/>
                        </a:defRPr>
                      </a:lvl3pPr>
                      <a:lvl4pPr marL="1600200" indent="-228600" eaLnBrk="0" hangingPunct="0">
                        <a:spcBef>
                          <a:spcPct val="20000"/>
                        </a:spcBef>
                        <a:buClr>
                          <a:srgbClr val="CCFF33"/>
                        </a:buClr>
                        <a:buSzPct val="80000"/>
                        <a:defRPr sz="2400">
                          <a:solidFill>
                            <a:schemeClr val="tx1"/>
                          </a:solidFill>
                          <a:latin typeface="Arial" charset="0"/>
                        </a:defRPr>
                      </a:lvl4pPr>
                      <a:lvl5pPr marL="2057400" indent="-228600" eaLnBrk="0" hangingPunct="0">
                        <a:spcBef>
                          <a:spcPct val="20000"/>
                        </a:spcBef>
                        <a:buClr>
                          <a:srgbClr val="CCFF33"/>
                        </a:buClr>
                        <a:defRPr sz="2400">
                          <a:solidFill>
                            <a:schemeClr val="tx1"/>
                          </a:solidFill>
                          <a:latin typeface="Arial" charset="0"/>
                        </a:defRPr>
                      </a:lvl5pPr>
                      <a:lvl6pPr marL="2514600" indent="-228600" eaLnBrk="0" fontAlgn="base" hangingPunct="0">
                        <a:spcBef>
                          <a:spcPct val="20000"/>
                        </a:spcBef>
                        <a:spcAft>
                          <a:spcPct val="0"/>
                        </a:spcAft>
                        <a:buClr>
                          <a:srgbClr val="CCFF33"/>
                        </a:buClr>
                        <a:defRPr sz="2400">
                          <a:solidFill>
                            <a:schemeClr val="tx1"/>
                          </a:solidFill>
                          <a:latin typeface="Arial" charset="0"/>
                        </a:defRPr>
                      </a:lvl6pPr>
                      <a:lvl7pPr marL="2971800" indent="-228600" eaLnBrk="0" fontAlgn="base" hangingPunct="0">
                        <a:spcBef>
                          <a:spcPct val="20000"/>
                        </a:spcBef>
                        <a:spcAft>
                          <a:spcPct val="0"/>
                        </a:spcAft>
                        <a:buClr>
                          <a:srgbClr val="CCFF33"/>
                        </a:buClr>
                        <a:defRPr sz="2400">
                          <a:solidFill>
                            <a:schemeClr val="tx1"/>
                          </a:solidFill>
                          <a:latin typeface="Arial" charset="0"/>
                        </a:defRPr>
                      </a:lvl7pPr>
                      <a:lvl8pPr marL="3429000" indent="-228600" eaLnBrk="0" fontAlgn="base" hangingPunct="0">
                        <a:spcBef>
                          <a:spcPct val="20000"/>
                        </a:spcBef>
                        <a:spcAft>
                          <a:spcPct val="0"/>
                        </a:spcAft>
                        <a:buClr>
                          <a:srgbClr val="CCFF33"/>
                        </a:buClr>
                        <a:defRPr sz="2400">
                          <a:solidFill>
                            <a:schemeClr val="tx1"/>
                          </a:solidFill>
                          <a:latin typeface="Arial" charset="0"/>
                        </a:defRPr>
                      </a:lvl8pPr>
                      <a:lvl9pPr marL="3886200" indent="-228600" eaLnBrk="0" fontAlgn="base" hangingPunct="0">
                        <a:spcBef>
                          <a:spcPct val="20000"/>
                        </a:spcBef>
                        <a:spcAft>
                          <a:spcPct val="0"/>
                        </a:spcAft>
                        <a:buClr>
                          <a:srgbClr val="CCFF33"/>
                        </a:buClr>
                        <a:defRPr sz="2400">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800" b="0" i="0" u="none" strike="noStrike" cap="none" normalizeH="0" baseline="0">
                        <a:ln>
                          <a:noFill/>
                        </a:ln>
                        <a:solidFill>
                          <a:srgbClr val="000000"/>
                        </a:solidFill>
                        <a:effectLst/>
                        <a:latin typeface="Calibri" pitchFamily="34"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CCFF33"/>
                        </a:buClr>
                        <a:buSzPct val="80000"/>
                        <a:buFont typeface="Wingdings" pitchFamily="2" charset="2"/>
                        <a:defRPr sz="2400">
                          <a:solidFill>
                            <a:schemeClr val="tx1"/>
                          </a:solidFill>
                          <a:latin typeface="Arial" charset="0"/>
                        </a:defRPr>
                      </a:lvl1pPr>
                      <a:lvl2pPr marL="742950" indent="-285750" eaLnBrk="0" hangingPunct="0">
                        <a:spcBef>
                          <a:spcPct val="20000"/>
                        </a:spcBef>
                        <a:buClr>
                          <a:srgbClr val="CCFF33"/>
                        </a:buClr>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defRPr sz="2400">
                          <a:solidFill>
                            <a:schemeClr val="tx1"/>
                          </a:solidFill>
                          <a:latin typeface="Arial" charset="0"/>
                        </a:defRPr>
                      </a:lvl3pPr>
                      <a:lvl4pPr marL="1600200" indent="-228600" eaLnBrk="0" hangingPunct="0">
                        <a:spcBef>
                          <a:spcPct val="20000"/>
                        </a:spcBef>
                        <a:buClr>
                          <a:srgbClr val="CCFF33"/>
                        </a:buClr>
                        <a:buSzPct val="80000"/>
                        <a:defRPr sz="2400">
                          <a:solidFill>
                            <a:schemeClr val="tx1"/>
                          </a:solidFill>
                          <a:latin typeface="Arial" charset="0"/>
                        </a:defRPr>
                      </a:lvl4pPr>
                      <a:lvl5pPr marL="2057400" indent="-228600" eaLnBrk="0" hangingPunct="0">
                        <a:spcBef>
                          <a:spcPct val="20000"/>
                        </a:spcBef>
                        <a:buClr>
                          <a:srgbClr val="CCFF33"/>
                        </a:buClr>
                        <a:defRPr sz="2400">
                          <a:solidFill>
                            <a:schemeClr val="tx1"/>
                          </a:solidFill>
                          <a:latin typeface="Arial" charset="0"/>
                        </a:defRPr>
                      </a:lvl5pPr>
                      <a:lvl6pPr marL="2514600" indent="-228600" eaLnBrk="0" fontAlgn="base" hangingPunct="0">
                        <a:spcBef>
                          <a:spcPct val="20000"/>
                        </a:spcBef>
                        <a:spcAft>
                          <a:spcPct val="0"/>
                        </a:spcAft>
                        <a:buClr>
                          <a:srgbClr val="CCFF33"/>
                        </a:buClr>
                        <a:defRPr sz="2400">
                          <a:solidFill>
                            <a:schemeClr val="tx1"/>
                          </a:solidFill>
                          <a:latin typeface="Arial" charset="0"/>
                        </a:defRPr>
                      </a:lvl6pPr>
                      <a:lvl7pPr marL="2971800" indent="-228600" eaLnBrk="0" fontAlgn="base" hangingPunct="0">
                        <a:spcBef>
                          <a:spcPct val="20000"/>
                        </a:spcBef>
                        <a:spcAft>
                          <a:spcPct val="0"/>
                        </a:spcAft>
                        <a:buClr>
                          <a:srgbClr val="CCFF33"/>
                        </a:buClr>
                        <a:defRPr sz="2400">
                          <a:solidFill>
                            <a:schemeClr val="tx1"/>
                          </a:solidFill>
                          <a:latin typeface="Arial" charset="0"/>
                        </a:defRPr>
                      </a:lvl7pPr>
                      <a:lvl8pPr marL="3429000" indent="-228600" eaLnBrk="0" fontAlgn="base" hangingPunct="0">
                        <a:spcBef>
                          <a:spcPct val="20000"/>
                        </a:spcBef>
                        <a:spcAft>
                          <a:spcPct val="0"/>
                        </a:spcAft>
                        <a:buClr>
                          <a:srgbClr val="CCFF33"/>
                        </a:buClr>
                        <a:defRPr sz="2400">
                          <a:solidFill>
                            <a:schemeClr val="tx1"/>
                          </a:solidFill>
                          <a:latin typeface="Arial" charset="0"/>
                        </a:defRPr>
                      </a:lvl8pPr>
                      <a:lvl9pPr marL="3886200" indent="-228600" eaLnBrk="0" fontAlgn="base" hangingPunct="0">
                        <a:spcBef>
                          <a:spcPct val="20000"/>
                        </a:spcBef>
                        <a:spcAft>
                          <a:spcPct val="0"/>
                        </a:spcAft>
                        <a:buClr>
                          <a:srgbClr val="CCFF33"/>
                        </a:buClr>
                        <a:defRPr sz="2400">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800" b="0" i="0" u="none" strike="noStrike" cap="none" normalizeH="0" baseline="0">
                        <a:ln>
                          <a:noFill/>
                        </a:ln>
                        <a:solidFill>
                          <a:srgbClr val="000000"/>
                        </a:solidFill>
                        <a:effectLst/>
                        <a:latin typeface="Calibri" pitchFamily="34"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50044">
                <a:tc>
                  <a:txBody>
                    <a:bodyPr/>
                    <a:lstStyle>
                      <a:lvl1pPr eaLnBrk="0" hangingPunct="0">
                        <a:spcBef>
                          <a:spcPct val="20000"/>
                        </a:spcBef>
                        <a:buClr>
                          <a:srgbClr val="CCFF33"/>
                        </a:buClr>
                        <a:buSzPct val="80000"/>
                        <a:buFont typeface="Wingdings" pitchFamily="2" charset="2"/>
                        <a:defRPr sz="2400">
                          <a:solidFill>
                            <a:schemeClr val="tx1"/>
                          </a:solidFill>
                          <a:latin typeface="Arial" charset="0"/>
                        </a:defRPr>
                      </a:lvl1pPr>
                      <a:lvl2pPr marL="742950" indent="-285750" eaLnBrk="0" hangingPunct="0">
                        <a:spcBef>
                          <a:spcPct val="20000"/>
                        </a:spcBef>
                        <a:buClr>
                          <a:srgbClr val="CCFF33"/>
                        </a:buClr>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defRPr sz="2400">
                          <a:solidFill>
                            <a:schemeClr val="tx1"/>
                          </a:solidFill>
                          <a:latin typeface="Arial" charset="0"/>
                        </a:defRPr>
                      </a:lvl3pPr>
                      <a:lvl4pPr marL="1600200" indent="-228600" eaLnBrk="0" hangingPunct="0">
                        <a:spcBef>
                          <a:spcPct val="20000"/>
                        </a:spcBef>
                        <a:buClr>
                          <a:srgbClr val="CCFF33"/>
                        </a:buClr>
                        <a:buSzPct val="80000"/>
                        <a:defRPr sz="2400">
                          <a:solidFill>
                            <a:schemeClr val="tx1"/>
                          </a:solidFill>
                          <a:latin typeface="Arial" charset="0"/>
                        </a:defRPr>
                      </a:lvl4pPr>
                      <a:lvl5pPr marL="2057400" indent="-228600" eaLnBrk="0" hangingPunct="0">
                        <a:spcBef>
                          <a:spcPct val="20000"/>
                        </a:spcBef>
                        <a:buClr>
                          <a:srgbClr val="CCFF33"/>
                        </a:buClr>
                        <a:defRPr sz="2400">
                          <a:solidFill>
                            <a:schemeClr val="tx1"/>
                          </a:solidFill>
                          <a:latin typeface="Arial" charset="0"/>
                        </a:defRPr>
                      </a:lvl5pPr>
                      <a:lvl6pPr marL="2514600" indent="-228600" eaLnBrk="0" fontAlgn="base" hangingPunct="0">
                        <a:spcBef>
                          <a:spcPct val="20000"/>
                        </a:spcBef>
                        <a:spcAft>
                          <a:spcPct val="0"/>
                        </a:spcAft>
                        <a:buClr>
                          <a:srgbClr val="CCFF33"/>
                        </a:buClr>
                        <a:defRPr sz="2400">
                          <a:solidFill>
                            <a:schemeClr val="tx1"/>
                          </a:solidFill>
                          <a:latin typeface="Arial" charset="0"/>
                        </a:defRPr>
                      </a:lvl6pPr>
                      <a:lvl7pPr marL="2971800" indent="-228600" eaLnBrk="0" fontAlgn="base" hangingPunct="0">
                        <a:spcBef>
                          <a:spcPct val="20000"/>
                        </a:spcBef>
                        <a:spcAft>
                          <a:spcPct val="0"/>
                        </a:spcAft>
                        <a:buClr>
                          <a:srgbClr val="CCFF33"/>
                        </a:buClr>
                        <a:defRPr sz="2400">
                          <a:solidFill>
                            <a:schemeClr val="tx1"/>
                          </a:solidFill>
                          <a:latin typeface="Arial" charset="0"/>
                        </a:defRPr>
                      </a:lvl7pPr>
                      <a:lvl8pPr marL="3429000" indent="-228600" eaLnBrk="0" fontAlgn="base" hangingPunct="0">
                        <a:spcBef>
                          <a:spcPct val="20000"/>
                        </a:spcBef>
                        <a:spcAft>
                          <a:spcPct val="0"/>
                        </a:spcAft>
                        <a:buClr>
                          <a:srgbClr val="CCFF33"/>
                        </a:buClr>
                        <a:defRPr sz="2400">
                          <a:solidFill>
                            <a:schemeClr val="tx1"/>
                          </a:solidFill>
                          <a:latin typeface="Arial" charset="0"/>
                        </a:defRPr>
                      </a:lvl8pPr>
                      <a:lvl9pPr marL="3886200" indent="-228600" eaLnBrk="0" fontAlgn="base" hangingPunct="0">
                        <a:spcBef>
                          <a:spcPct val="20000"/>
                        </a:spcBef>
                        <a:spcAft>
                          <a:spcPct val="0"/>
                        </a:spcAft>
                        <a:buClr>
                          <a:srgbClr val="CCFF33"/>
                        </a:buClr>
                        <a:defRPr sz="2400">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800" b="0" i="0" u="none" strike="noStrike" cap="none" normalizeH="0" baseline="0">
                        <a:ln>
                          <a:noFill/>
                        </a:ln>
                        <a:solidFill>
                          <a:srgbClr val="000000"/>
                        </a:solidFill>
                        <a:effectLst/>
                        <a:latin typeface="Calibri" pitchFamily="34"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CCFF33"/>
                        </a:buClr>
                        <a:buSzPct val="80000"/>
                        <a:buFont typeface="Wingdings" pitchFamily="2" charset="2"/>
                        <a:defRPr sz="2400">
                          <a:solidFill>
                            <a:schemeClr val="tx1"/>
                          </a:solidFill>
                          <a:latin typeface="Arial" charset="0"/>
                        </a:defRPr>
                      </a:lvl1pPr>
                      <a:lvl2pPr marL="742950" indent="-285750" eaLnBrk="0" hangingPunct="0">
                        <a:spcBef>
                          <a:spcPct val="20000"/>
                        </a:spcBef>
                        <a:buClr>
                          <a:srgbClr val="CCFF33"/>
                        </a:buClr>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defRPr sz="2400">
                          <a:solidFill>
                            <a:schemeClr val="tx1"/>
                          </a:solidFill>
                          <a:latin typeface="Arial" charset="0"/>
                        </a:defRPr>
                      </a:lvl3pPr>
                      <a:lvl4pPr marL="1600200" indent="-228600" eaLnBrk="0" hangingPunct="0">
                        <a:spcBef>
                          <a:spcPct val="20000"/>
                        </a:spcBef>
                        <a:buClr>
                          <a:srgbClr val="CCFF33"/>
                        </a:buClr>
                        <a:buSzPct val="80000"/>
                        <a:defRPr sz="2400">
                          <a:solidFill>
                            <a:schemeClr val="tx1"/>
                          </a:solidFill>
                          <a:latin typeface="Arial" charset="0"/>
                        </a:defRPr>
                      </a:lvl4pPr>
                      <a:lvl5pPr marL="2057400" indent="-228600" eaLnBrk="0" hangingPunct="0">
                        <a:spcBef>
                          <a:spcPct val="20000"/>
                        </a:spcBef>
                        <a:buClr>
                          <a:srgbClr val="CCFF33"/>
                        </a:buClr>
                        <a:defRPr sz="2400">
                          <a:solidFill>
                            <a:schemeClr val="tx1"/>
                          </a:solidFill>
                          <a:latin typeface="Arial" charset="0"/>
                        </a:defRPr>
                      </a:lvl5pPr>
                      <a:lvl6pPr marL="2514600" indent="-228600" eaLnBrk="0" fontAlgn="base" hangingPunct="0">
                        <a:spcBef>
                          <a:spcPct val="20000"/>
                        </a:spcBef>
                        <a:spcAft>
                          <a:spcPct val="0"/>
                        </a:spcAft>
                        <a:buClr>
                          <a:srgbClr val="CCFF33"/>
                        </a:buClr>
                        <a:defRPr sz="2400">
                          <a:solidFill>
                            <a:schemeClr val="tx1"/>
                          </a:solidFill>
                          <a:latin typeface="Arial" charset="0"/>
                        </a:defRPr>
                      </a:lvl6pPr>
                      <a:lvl7pPr marL="2971800" indent="-228600" eaLnBrk="0" fontAlgn="base" hangingPunct="0">
                        <a:spcBef>
                          <a:spcPct val="20000"/>
                        </a:spcBef>
                        <a:spcAft>
                          <a:spcPct val="0"/>
                        </a:spcAft>
                        <a:buClr>
                          <a:srgbClr val="CCFF33"/>
                        </a:buClr>
                        <a:defRPr sz="2400">
                          <a:solidFill>
                            <a:schemeClr val="tx1"/>
                          </a:solidFill>
                          <a:latin typeface="Arial" charset="0"/>
                        </a:defRPr>
                      </a:lvl7pPr>
                      <a:lvl8pPr marL="3429000" indent="-228600" eaLnBrk="0" fontAlgn="base" hangingPunct="0">
                        <a:spcBef>
                          <a:spcPct val="20000"/>
                        </a:spcBef>
                        <a:spcAft>
                          <a:spcPct val="0"/>
                        </a:spcAft>
                        <a:buClr>
                          <a:srgbClr val="CCFF33"/>
                        </a:buClr>
                        <a:defRPr sz="2400">
                          <a:solidFill>
                            <a:schemeClr val="tx1"/>
                          </a:solidFill>
                          <a:latin typeface="Arial" charset="0"/>
                        </a:defRPr>
                      </a:lvl8pPr>
                      <a:lvl9pPr marL="3886200" indent="-228600" eaLnBrk="0" fontAlgn="base" hangingPunct="0">
                        <a:spcBef>
                          <a:spcPct val="20000"/>
                        </a:spcBef>
                        <a:spcAft>
                          <a:spcPct val="0"/>
                        </a:spcAft>
                        <a:buClr>
                          <a:srgbClr val="CCFF33"/>
                        </a:buClr>
                        <a:defRPr sz="2400">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800" b="0" i="0" u="none" strike="noStrike" cap="none" normalizeH="0" baseline="0">
                        <a:ln>
                          <a:noFill/>
                        </a:ln>
                        <a:solidFill>
                          <a:srgbClr val="000000"/>
                        </a:solidFill>
                        <a:effectLst/>
                        <a:latin typeface="Calibri" pitchFamily="34"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CCFF33"/>
                        </a:buClr>
                        <a:buSzPct val="80000"/>
                        <a:buFont typeface="Wingdings" pitchFamily="2" charset="2"/>
                        <a:defRPr sz="2400">
                          <a:solidFill>
                            <a:schemeClr val="tx1"/>
                          </a:solidFill>
                          <a:latin typeface="Arial" charset="0"/>
                        </a:defRPr>
                      </a:lvl1pPr>
                      <a:lvl2pPr marL="742950" indent="-285750" eaLnBrk="0" hangingPunct="0">
                        <a:spcBef>
                          <a:spcPct val="20000"/>
                        </a:spcBef>
                        <a:buClr>
                          <a:srgbClr val="CCFF33"/>
                        </a:buClr>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defRPr sz="2400">
                          <a:solidFill>
                            <a:schemeClr val="tx1"/>
                          </a:solidFill>
                          <a:latin typeface="Arial" charset="0"/>
                        </a:defRPr>
                      </a:lvl3pPr>
                      <a:lvl4pPr marL="1600200" indent="-228600" eaLnBrk="0" hangingPunct="0">
                        <a:spcBef>
                          <a:spcPct val="20000"/>
                        </a:spcBef>
                        <a:buClr>
                          <a:srgbClr val="CCFF33"/>
                        </a:buClr>
                        <a:buSzPct val="80000"/>
                        <a:defRPr sz="2400">
                          <a:solidFill>
                            <a:schemeClr val="tx1"/>
                          </a:solidFill>
                          <a:latin typeface="Arial" charset="0"/>
                        </a:defRPr>
                      </a:lvl4pPr>
                      <a:lvl5pPr marL="2057400" indent="-228600" eaLnBrk="0" hangingPunct="0">
                        <a:spcBef>
                          <a:spcPct val="20000"/>
                        </a:spcBef>
                        <a:buClr>
                          <a:srgbClr val="CCFF33"/>
                        </a:buClr>
                        <a:defRPr sz="2400">
                          <a:solidFill>
                            <a:schemeClr val="tx1"/>
                          </a:solidFill>
                          <a:latin typeface="Arial" charset="0"/>
                        </a:defRPr>
                      </a:lvl5pPr>
                      <a:lvl6pPr marL="2514600" indent="-228600" eaLnBrk="0" fontAlgn="base" hangingPunct="0">
                        <a:spcBef>
                          <a:spcPct val="20000"/>
                        </a:spcBef>
                        <a:spcAft>
                          <a:spcPct val="0"/>
                        </a:spcAft>
                        <a:buClr>
                          <a:srgbClr val="CCFF33"/>
                        </a:buClr>
                        <a:defRPr sz="2400">
                          <a:solidFill>
                            <a:schemeClr val="tx1"/>
                          </a:solidFill>
                          <a:latin typeface="Arial" charset="0"/>
                        </a:defRPr>
                      </a:lvl6pPr>
                      <a:lvl7pPr marL="2971800" indent="-228600" eaLnBrk="0" fontAlgn="base" hangingPunct="0">
                        <a:spcBef>
                          <a:spcPct val="20000"/>
                        </a:spcBef>
                        <a:spcAft>
                          <a:spcPct val="0"/>
                        </a:spcAft>
                        <a:buClr>
                          <a:srgbClr val="CCFF33"/>
                        </a:buClr>
                        <a:defRPr sz="2400">
                          <a:solidFill>
                            <a:schemeClr val="tx1"/>
                          </a:solidFill>
                          <a:latin typeface="Arial" charset="0"/>
                        </a:defRPr>
                      </a:lvl7pPr>
                      <a:lvl8pPr marL="3429000" indent="-228600" eaLnBrk="0" fontAlgn="base" hangingPunct="0">
                        <a:spcBef>
                          <a:spcPct val="20000"/>
                        </a:spcBef>
                        <a:spcAft>
                          <a:spcPct val="0"/>
                        </a:spcAft>
                        <a:buClr>
                          <a:srgbClr val="CCFF33"/>
                        </a:buClr>
                        <a:defRPr sz="2400">
                          <a:solidFill>
                            <a:schemeClr val="tx1"/>
                          </a:solidFill>
                          <a:latin typeface="Arial" charset="0"/>
                        </a:defRPr>
                      </a:lvl8pPr>
                      <a:lvl9pPr marL="3886200" indent="-228600" eaLnBrk="0" fontAlgn="base" hangingPunct="0">
                        <a:spcBef>
                          <a:spcPct val="20000"/>
                        </a:spcBef>
                        <a:spcAft>
                          <a:spcPct val="0"/>
                        </a:spcAft>
                        <a:buClr>
                          <a:srgbClr val="CCFF33"/>
                        </a:buClr>
                        <a:defRPr sz="2400">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800" b="0" i="0" u="none" strike="noStrike" cap="none" normalizeH="0" baseline="0">
                        <a:ln>
                          <a:noFill/>
                        </a:ln>
                        <a:solidFill>
                          <a:srgbClr val="000000"/>
                        </a:solidFill>
                        <a:effectLst/>
                        <a:latin typeface="Calibri" pitchFamily="34"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CCFF33"/>
                        </a:buClr>
                        <a:buSzPct val="80000"/>
                        <a:buFont typeface="Wingdings" pitchFamily="2" charset="2"/>
                        <a:defRPr sz="2400">
                          <a:solidFill>
                            <a:schemeClr val="tx1"/>
                          </a:solidFill>
                          <a:latin typeface="Arial" charset="0"/>
                        </a:defRPr>
                      </a:lvl1pPr>
                      <a:lvl2pPr marL="742950" indent="-285750" eaLnBrk="0" hangingPunct="0">
                        <a:spcBef>
                          <a:spcPct val="20000"/>
                        </a:spcBef>
                        <a:buClr>
                          <a:srgbClr val="CCFF33"/>
                        </a:buClr>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defRPr sz="2400">
                          <a:solidFill>
                            <a:schemeClr val="tx1"/>
                          </a:solidFill>
                          <a:latin typeface="Arial" charset="0"/>
                        </a:defRPr>
                      </a:lvl3pPr>
                      <a:lvl4pPr marL="1600200" indent="-228600" eaLnBrk="0" hangingPunct="0">
                        <a:spcBef>
                          <a:spcPct val="20000"/>
                        </a:spcBef>
                        <a:buClr>
                          <a:srgbClr val="CCFF33"/>
                        </a:buClr>
                        <a:buSzPct val="80000"/>
                        <a:defRPr sz="2400">
                          <a:solidFill>
                            <a:schemeClr val="tx1"/>
                          </a:solidFill>
                          <a:latin typeface="Arial" charset="0"/>
                        </a:defRPr>
                      </a:lvl4pPr>
                      <a:lvl5pPr marL="2057400" indent="-228600" eaLnBrk="0" hangingPunct="0">
                        <a:spcBef>
                          <a:spcPct val="20000"/>
                        </a:spcBef>
                        <a:buClr>
                          <a:srgbClr val="CCFF33"/>
                        </a:buClr>
                        <a:defRPr sz="2400">
                          <a:solidFill>
                            <a:schemeClr val="tx1"/>
                          </a:solidFill>
                          <a:latin typeface="Arial" charset="0"/>
                        </a:defRPr>
                      </a:lvl5pPr>
                      <a:lvl6pPr marL="2514600" indent="-228600" eaLnBrk="0" fontAlgn="base" hangingPunct="0">
                        <a:spcBef>
                          <a:spcPct val="20000"/>
                        </a:spcBef>
                        <a:spcAft>
                          <a:spcPct val="0"/>
                        </a:spcAft>
                        <a:buClr>
                          <a:srgbClr val="CCFF33"/>
                        </a:buClr>
                        <a:defRPr sz="2400">
                          <a:solidFill>
                            <a:schemeClr val="tx1"/>
                          </a:solidFill>
                          <a:latin typeface="Arial" charset="0"/>
                        </a:defRPr>
                      </a:lvl6pPr>
                      <a:lvl7pPr marL="2971800" indent="-228600" eaLnBrk="0" fontAlgn="base" hangingPunct="0">
                        <a:spcBef>
                          <a:spcPct val="20000"/>
                        </a:spcBef>
                        <a:spcAft>
                          <a:spcPct val="0"/>
                        </a:spcAft>
                        <a:buClr>
                          <a:srgbClr val="CCFF33"/>
                        </a:buClr>
                        <a:defRPr sz="2400">
                          <a:solidFill>
                            <a:schemeClr val="tx1"/>
                          </a:solidFill>
                          <a:latin typeface="Arial" charset="0"/>
                        </a:defRPr>
                      </a:lvl7pPr>
                      <a:lvl8pPr marL="3429000" indent="-228600" eaLnBrk="0" fontAlgn="base" hangingPunct="0">
                        <a:spcBef>
                          <a:spcPct val="20000"/>
                        </a:spcBef>
                        <a:spcAft>
                          <a:spcPct val="0"/>
                        </a:spcAft>
                        <a:buClr>
                          <a:srgbClr val="CCFF33"/>
                        </a:buClr>
                        <a:defRPr sz="2400">
                          <a:solidFill>
                            <a:schemeClr val="tx1"/>
                          </a:solidFill>
                          <a:latin typeface="Arial" charset="0"/>
                        </a:defRPr>
                      </a:lvl8pPr>
                      <a:lvl9pPr marL="3886200" indent="-228600" eaLnBrk="0" fontAlgn="base" hangingPunct="0">
                        <a:spcBef>
                          <a:spcPct val="20000"/>
                        </a:spcBef>
                        <a:spcAft>
                          <a:spcPct val="0"/>
                        </a:spcAft>
                        <a:buClr>
                          <a:srgbClr val="CCFF33"/>
                        </a:buClr>
                        <a:defRPr sz="2400">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800" b="0" i="0" u="none" strike="noStrike" cap="none" normalizeH="0" baseline="0">
                        <a:ln>
                          <a:noFill/>
                        </a:ln>
                        <a:solidFill>
                          <a:srgbClr val="000000"/>
                        </a:solidFill>
                        <a:effectLst/>
                        <a:latin typeface="Calibri" pitchFamily="34"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CCFF33"/>
                        </a:buClr>
                        <a:buSzPct val="80000"/>
                        <a:buFont typeface="Wingdings" pitchFamily="2" charset="2"/>
                        <a:defRPr sz="2400">
                          <a:solidFill>
                            <a:schemeClr val="tx1"/>
                          </a:solidFill>
                          <a:latin typeface="Arial" charset="0"/>
                        </a:defRPr>
                      </a:lvl1pPr>
                      <a:lvl2pPr marL="742950" indent="-285750" eaLnBrk="0" hangingPunct="0">
                        <a:spcBef>
                          <a:spcPct val="20000"/>
                        </a:spcBef>
                        <a:buClr>
                          <a:srgbClr val="CCFF33"/>
                        </a:buClr>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defRPr sz="2400">
                          <a:solidFill>
                            <a:schemeClr val="tx1"/>
                          </a:solidFill>
                          <a:latin typeface="Arial" charset="0"/>
                        </a:defRPr>
                      </a:lvl3pPr>
                      <a:lvl4pPr marL="1600200" indent="-228600" eaLnBrk="0" hangingPunct="0">
                        <a:spcBef>
                          <a:spcPct val="20000"/>
                        </a:spcBef>
                        <a:buClr>
                          <a:srgbClr val="CCFF33"/>
                        </a:buClr>
                        <a:buSzPct val="80000"/>
                        <a:defRPr sz="2400">
                          <a:solidFill>
                            <a:schemeClr val="tx1"/>
                          </a:solidFill>
                          <a:latin typeface="Arial" charset="0"/>
                        </a:defRPr>
                      </a:lvl4pPr>
                      <a:lvl5pPr marL="2057400" indent="-228600" eaLnBrk="0" hangingPunct="0">
                        <a:spcBef>
                          <a:spcPct val="20000"/>
                        </a:spcBef>
                        <a:buClr>
                          <a:srgbClr val="CCFF33"/>
                        </a:buClr>
                        <a:defRPr sz="2400">
                          <a:solidFill>
                            <a:schemeClr val="tx1"/>
                          </a:solidFill>
                          <a:latin typeface="Arial" charset="0"/>
                        </a:defRPr>
                      </a:lvl5pPr>
                      <a:lvl6pPr marL="2514600" indent="-228600" eaLnBrk="0" fontAlgn="base" hangingPunct="0">
                        <a:spcBef>
                          <a:spcPct val="20000"/>
                        </a:spcBef>
                        <a:spcAft>
                          <a:spcPct val="0"/>
                        </a:spcAft>
                        <a:buClr>
                          <a:srgbClr val="CCFF33"/>
                        </a:buClr>
                        <a:defRPr sz="2400">
                          <a:solidFill>
                            <a:schemeClr val="tx1"/>
                          </a:solidFill>
                          <a:latin typeface="Arial" charset="0"/>
                        </a:defRPr>
                      </a:lvl6pPr>
                      <a:lvl7pPr marL="2971800" indent="-228600" eaLnBrk="0" fontAlgn="base" hangingPunct="0">
                        <a:spcBef>
                          <a:spcPct val="20000"/>
                        </a:spcBef>
                        <a:spcAft>
                          <a:spcPct val="0"/>
                        </a:spcAft>
                        <a:buClr>
                          <a:srgbClr val="CCFF33"/>
                        </a:buClr>
                        <a:defRPr sz="2400">
                          <a:solidFill>
                            <a:schemeClr val="tx1"/>
                          </a:solidFill>
                          <a:latin typeface="Arial" charset="0"/>
                        </a:defRPr>
                      </a:lvl7pPr>
                      <a:lvl8pPr marL="3429000" indent="-228600" eaLnBrk="0" fontAlgn="base" hangingPunct="0">
                        <a:spcBef>
                          <a:spcPct val="20000"/>
                        </a:spcBef>
                        <a:spcAft>
                          <a:spcPct val="0"/>
                        </a:spcAft>
                        <a:buClr>
                          <a:srgbClr val="CCFF33"/>
                        </a:buClr>
                        <a:defRPr sz="2400">
                          <a:solidFill>
                            <a:schemeClr val="tx1"/>
                          </a:solidFill>
                          <a:latin typeface="Arial" charset="0"/>
                        </a:defRPr>
                      </a:lvl8pPr>
                      <a:lvl9pPr marL="3886200" indent="-228600" eaLnBrk="0" fontAlgn="base" hangingPunct="0">
                        <a:spcBef>
                          <a:spcPct val="20000"/>
                        </a:spcBef>
                        <a:spcAft>
                          <a:spcPct val="0"/>
                        </a:spcAft>
                        <a:buClr>
                          <a:srgbClr val="CCFF33"/>
                        </a:buClr>
                        <a:defRPr sz="2400">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800" b="0" i="0" u="none" strike="noStrike" cap="none" normalizeH="0" baseline="0">
                        <a:ln>
                          <a:noFill/>
                        </a:ln>
                        <a:solidFill>
                          <a:srgbClr val="000000"/>
                        </a:solidFill>
                        <a:effectLst/>
                        <a:latin typeface="Calibri" pitchFamily="34"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CCFF33"/>
                        </a:buClr>
                        <a:buSzPct val="80000"/>
                        <a:buFont typeface="Wingdings" pitchFamily="2" charset="2"/>
                        <a:defRPr sz="2400">
                          <a:solidFill>
                            <a:schemeClr val="tx1"/>
                          </a:solidFill>
                          <a:latin typeface="Arial" charset="0"/>
                        </a:defRPr>
                      </a:lvl1pPr>
                      <a:lvl2pPr marL="742950" indent="-285750" eaLnBrk="0" hangingPunct="0">
                        <a:spcBef>
                          <a:spcPct val="20000"/>
                        </a:spcBef>
                        <a:buClr>
                          <a:srgbClr val="CCFF33"/>
                        </a:buClr>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defRPr sz="2400">
                          <a:solidFill>
                            <a:schemeClr val="tx1"/>
                          </a:solidFill>
                          <a:latin typeface="Arial" charset="0"/>
                        </a:defRPr>
                      </a:lvl3pPr>
                      <a:lvl4pPr marL="1600200" indent="-228600" eaLnBrk="0" hangingPunct="0">
                        <a:spcBef>
                          <a:spcPct val="20000"/>
                        </a:spcBef>
                        <a:buClr>
                          <a:srgbClr val="CCFF33"/>
                        </a:buClr>
                        <a:buSzPct val="80000"/>
                        <a:defRPr sz="2400">
                          <a:solidFill>
                            <a:schemeClr val="tx1"/>
                          </a:solidFill>
                          <a:latin typeface="Arial" charset="0"/>
                        </a:defRPr>
                      </a:lvl4pPr>
                      <a:lvl5pPr marL="2057400" indent="-228600" eaLnBrk="0" hangingPunct="0">
                        <a:spcBef>
                          <a:spcPct val="20000"/>
                        </a:spcBef>
                        <a:buClr>
                          <a:srgbClr val="CCFF33"/>
                        </a:buClr>
                        <a:defRPr sz="2400">
                          <a:solidFill>
                            <a:schemeClr val="tx1"/>
                          </a:solidFill>
                          <a:latin typeface="Arial" charset="0"/>
                        </a:defRPr>
                      </a:lvl5pPr>
                      <a:lvl6pPr marL="2514600" indent="-228600" eaLnBrk="0" fontAlgn="base" hangingPunct="0">
                        <a:spcBef>
                          <a:spcPct val="20000"/>
                        </a:spcBef>
                        <a:spcAft>
                          <a:spcPct val="0"/>
                        </a:spcAft>
                        <a:buClr>
                          <a:srgbClr val="CCFF33"/>
                        </a:buClr>
                        <a:defRPr sz="2400">
                          <a:solidFill>
                            <a:schemeClr val="tx1"/>
                          </a:solidFill>
                          <a:latin typeface="Arial" charset="0"/>
                        </a:defRPr>
                      </a:lvl6pPr>
                      <a:lvl7pPr marL="2971800" indent="-228600" eaLnBrk="0" fontAlgn="base" hangingPunct="0">
                        <a:spcBef>
                          <a:spcPct val="20000"/>
                        </a:spcBef>
                        <a:spcAft>
                          <a:spcPct val="0"/>
                        </a:spcAft>
                        <a:buClr>
                          <a:srgbClr val="CCFF33"/>
                        </a:buClr>
                        <a:defRPr sz="2400">
                          <a:solidFill>
                            <a:schemeClr val="tx1"/>
                          </a:solidFill>
                          <a:latin typeface="Arial" charset="0"/>
                        </a:defRPr>
                      </a:lvl7pPr>
                      <a:lvl8pPr marL="3429000" indent="-228600" eaLnBrk="0" fontAlgn="base" hangingPunct="0">
                        <a:spcBef>
                          <a:spcPct val="20000"/>
                        </a:spcBef>
                        <a:spcAft>
                          <a:spcPct val="0"/>
                        </a:spcAft>
                        <a:buClr>
                          <a:srgbClr val="CCFF33"/>
                        </a:buClr>
                        <a:defRPr sz="2400">
                          <a:solidFill>
                            <a:schemeClr val="tx1"/>
                          </a:solidFill>
                          <a:latin typeface="Arial" charset="0"/>
                        </a:defRPr>
                      </a:lvl8pPr>
                      <a:lvl9pPr marL="3886200" indent="-228600" eaLnBrk="0" fontAlgn="base" hangingPunct="0">
                        <a:spcBef>
                          <a:spcPct val="20000"/>
                        </a:spcBef>
                        <a:spcAft>
                          <a:spcPct val="0"/>
                        </a:spcAft>
                        <a:buClr>
                          <a:srgbClr val="CCFF33"/>
                        </a:buClr>
                        <a:defRPr sz="2400">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800" b="0" i="0" u="none" strike="noStrike" cap="none" normalizeH="0" baseline="0">
                        <a:ln>
                          <a:noFill/>
                        </a:ln>
                        <a:solidFill>
                          <a:srgbClr val="000000"/>
                        </a:solidFill>
                        <a:effectLst/>
                        <a:latin typeface="Calibri" pitchFamily="34"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CCFF33"/>
                        </a:buClr>
                        <a:buSzPct val="80000"/>
                        <a:buFont typeface="Wingdings" pitchFamily="2" charset="2"/>
                        <a:defRPr sz="2400">
                          <a:solidFill>
                            <a:schemeClr val="tx1"/>
                          </a:solidFill>
                          <a:latin typeface="Arial" charset="0"/>
                        </a:defRPr>
                      </a:lvl1pPr>
                      <a:lvl2pPr marL="742950" indent="-285750" eaLnBrk="0" hangingPunct="0">
                        <a:spcBef>
                          <a:spcPct val="20000"/>
                        </a:spcBef>
                        <a:buClr>
                          <a:srgbClr val="CCFF33"/>
                        </a:buClr>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defRPr sz="2400">
                          <a:solidFill>
                            <a:schemeClr val="tx1"/>
                          </a:solidFill>
                          <a:latin typeface="Arial" charset="0"/>
                        </a:defRPr>
                      </a:lvl3pPr>
                      <a:lvl4pPr marL="1600200" indent="-228600" eaLnBrk="0" hangingPunct="0">
                        <a:spcBef>
                          <a:spcPct val="20000"/>
                        </a:spcBef>
                        <a:buClr>
                          <a:srgbClr val="CCFF33"/>
                        </a:buClr>
                        <a:buSzPct val="80000"/>
                        <a:defRPr sz="2400">
                          <a:solidFill>
                            <a:schemeClr val="tx1"/>
                          </a:solidFill>
                          <a:latin typeface="Arial" charset="0"/>
                        </a:defRPr>
                      </a:lvl4pPr>
                      <a:lvl5pPr marL="2057400" indent="-228600" eaLnBrk="0" hangingPunct="0">
                        <a:spcBef>
                          <a:spcPct val="20000"/>
                        </a:spcBef>
                        <a:buClr>
                          <a:srgbClr val="CCFF33"/>
                        </a:buClr>
                        <a:defRPr sz="2400">
                          <a:solidFill>
                            <a:schemeClr val="tx1"/>
                          </a:solidFill>
                          <a:latin typeface="Arial" charset="0"/>
                        </a:defRPr>
                      </a:lvl5pPr>
                      <a:lvl6pPr marL="2514600" indent="-228600" eaLnBrk="0" fontAlgn="base" hangingPunct="0">
                        <a:spcBef>
                          <a:spcPct val="20000"/>
                        </a:spcBef>
                        <a:spcAft>
                          <a:spcPct val="0"/>
                        </a:spcAft>
                        <a:buClr>
                          <a:srgbClr val="CCFF33"/>
                        </a:buClr>
                        <a:defRPr sz="2400">
                          <a:solidFill>
                            <a:schemeClr val="tx1"/>
                          </a:solidFill>
                          <a:latin typeface="Arial" charset="0"/>
                        </a:defRPr>
                      </a:lvl6pPr>
                      <a:lvl7pPr marL="2971800" indent="-228600" eaLnBrk="0" fontAlgn="base" hangingPunct="0">
                        <a:spcBef>
                          <a:spcPct val="20000"/>
                        </a:spcBef>
                        <a:spcAft>
                          <a:spcPct val="0"/>
                        </a:spcAft>
                        <a:buClr>
                          <a:srgbClr val="CCFF33"/>
                        </a:buClr>
                        <a:defRPr sz="2400">
                          <a:solidFill>
                            <a:schemeClr val="tx1"/>
                          </a:solidFill>
                          <a:latin typeface="Arial" charset="0"/>
                        </a:defRPr>
                      </a:lvl7pPr>
                      <a:lvl8pPr marL="3429000" indent="-228600" eaLnBrk="0" fontAlgn="base" hangingPunct="0">
                        <a:spcBef>
                          <a:spcPct val="20000"/>
                        </a:spcBef>
                        <a:spcAft>
                          <a:spcPct val="0"/>
                        </a:spcAft>
                        <a:buClr>
                          <a:srgbClr val="CCFF33"/>
                        </a:buClr>
                        <a:defRPr sz="2400">
                          <a:solidFill>
                            <a:schemeClr val="tx1"/>
                          </a:solidFill>
                          <a:latin typeface="Arial" charset="0"/>
                        </a:defRPr>
                      </a:lvl8pPr>
                      <a:lvl9pPr marL="3886200" indent="-228600" eaLnBrk="0" fontAlgn="base" hangingPunct="0">
                        <a:spcBef>
                          <a:spcPct val="20000"/>
                        </a:spcBef>
                        <a:spcAft>
                          <a:spcPct val="0"/>
                        </a:spcAft>
                        <a:buClr>
                          <a:srgbClr val="CCFF33"/>
                        </a:buClr>
                        <a:defRPr sz="2400">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800" b="0" i="0" u="none" strike="noStrike" cap="none" normalizeH="0" baseline="0">
                        <a:ln>
                          <a:noFill/>
                        </a:ln>
                        <a:solidFill>
                          <a:srgbClr val="000000"/>
                        </a:solidFill>
                        <a:effectLst/>
                        <a:latin typeface="Calibri" pitchFamily="34"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CCFF33"/>
                        </a:buClr>
                        <a:buSzPct val="80000"/>
                        <a:buFont typeface="Wingdings" pitchFamily="2" charset="2"/>
                        <a:defRPr sz="2400">
                          <a:solidFill>
                            <a:schemeClr val="tx1"/>
                          </a:solidFill>
                          <a:latin typeface="Arial" charset="0"/>
                        </a:defRPr>
                      </a:lvl1pPr>
                      <a:lvl2pPr marL="742950" indent="-285750" eaLnBrk="0" hangingPunct="0">
                        <a:spcBef>
                          <a:spcPct val="20000"/>
                        </a:spcBef>
                        <a:buClr>
                          <a:srgbClr val="CCFF33"/>
                        </a:buClr>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defRPr sz="2400">
                          <a:solidFill>
                            <a:schemeClr val="tx1"/>
                          </a:solidFill>
                          <a:latin typeface="Arial" charset="0"/>
                        </a:defRPr>
                      </a:lvl3pPr>
                      <a:lvl4pPr marL="1600200" indent="-228600" eaLnBrk="0" hangingPunct="0">
                        <a:spcBef>
                          <a:spcPct val="20000"/>
                        </a:spcBef>
                        <a:buClr>
                          <a:srgbClr val="CCFF33"/>
                        </a:buClr>
                        <a:buSzPct val="80000"/>
                        <a:defRPr sz="2400">
                          <a:solidFill>
                            <a:schemeClr val="tx1"/>
                          </a:solidFill>
                          <a:latin typeface="Arial" charset="0"/>
                        </a:defRPr>
                      </a:lvl4pPr>
                      <a:lvl5pPr marL="2057400" indent="-228600" eaLnBrk="0" hangingPunct="0">
                        <a:spcBef>
                          <a:spcPct val="20000"/>
                        </a:spcBef>
                        <a:buClr>
                          <a:srgbClr val="CCFF33"/>
                        </a:buClr>
                        <a:defRPr sz="2400">
                          <a:solidFill>
                            <a:schemeClr val="tx1"/>
                          </a:solidFill>
                          <a:latin typeface="Arial" charset="0"/>
                        </a:defRPr>
                      </a:lvl5pPr>
                      <a:lvl6pPr marL="2514600" indent="-228600" eaLnBrk="0" fontAlgn="base" hangingPunct="0">
                        <a:spcBef>
                          <a:spcPct val="20000"/>
                        </a:spcBef>
                        <a:spcAft>
                          <a:spcPct val="0"/>
                        </a:spcAft>
                        <a:buClr>
                          <a:srgbClr val="CCFF33"/>
                        </a:buClr>
                        <a:defRPr sz="2400">
                          <a:solidFill>
                            <a:schemeClr val="tx1"/>
                          </a:solidFill>
                          <a:latin typeface="Arial" charset="0"/>
                        </a:defRPr>
                      </a:lvl6pPr>
                      <a:lvl7pPr marL="2971800" indent="-228600" eaLnBrk="0" fontAlgn="base" hangingPunct="0">
                        <a:spcBef>
                          <a:spcPct val="20000"/>
                        </a:spcBef>
                        <a:spcAft>
                          <a:spcPct val="0"/>
                        </a:spcAft>
                        <a:buClr>
                          <a:srgbClr val="CCFF33"/>
                        </a:buClr>
                        <a:defRPr sz="2400">
                          <a:solidFill>
                            <a:schemeClr val="tx1"/>
                          </a:solidFill>
                          <a:latin typeface="Arial" charset="0"/>
                        </a:defRPr>
                      </a:lvl7pPr>
                      <a:lvl8pPr marL="3429000" indent="-228600" eaLnBrk="0" fontAlgn="base" hangingPunct="0">
                        <a:spcBef>
                          <a:spcPct val="20000"/>
                        </a:spcBef>
                        <a:spcAft>
                          <a:spcPct val="0"/>
                        </a:spcAft>
                        <a:buClr>
                          <a:srgbClr val="CCFF33"/>
                        </a:buClr>
                        <a:defRPr sz="2400">
                          <a:solidFill>
                            <a:schemeClr val="tx1"/>
                          </a:solidFill>
                          <a:latin typeface="Arial" charset="0"/>
                        </a:defRPr>
                      </a:lvl8pPr>
                      <a:lvl9pPr marL="3886200" indent="-228600" eaLnBrk="0" fontAlgn="base" hangingPunct="0">
                        <a:spcBef>
                          <a:spcPct val="20000"/>
                        </a:spcBef>
                        <a:spcAft>
                          <a:spcPct val="0"/>
                        </a:spcAft>
                        <a:buClr>
                          <a:srgbClr val="CCFF33"/>
                        </a:buClr>
                        <a:defRPr sz="2400">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800" b="0" i="0" u="none" strike="noStrike" cap="none" normalizeH="0" baseline="0">
                        <a:ln>
                          <a:noFill/>
                        </a:ln>
                        <a:solidFill>
                          <a:srgbClr val="000000"/>
                        </a:solidFill>
                        <a:effectLst/>
                        <a:latin typeface="Calibri" pitchFamily="34"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CCFF33"/>
                        </a:buClr>
                        <a:buSzPct val="80000"/>
                        <a:buFont typeface="Wingdings" pitchFamily="2" charset="2"/>
                        <a:defRPr sz="2400">
                          <a:solidFill>
                            <a:schemeClr val="tx1"/>
                          </a:solidFill>
                          <a:latin typeface="Arial" charset="0"/>
                        </a:defRPr>
                      </a:lvl1pPr>
                      <a:lvl2pPr marL="742950" indent="-285750" eaLnBrk="0" hangingPunct="0">
                        <a:spcBef>
                          <a:spcPct val="20000"/>
                        </a:spcBef>
                        <a:buClr>
                          <a:srgbClr val="CCFF33"/>
                        </a:buClr>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defRPr sz="2400">
                          <a:solidFill>
                            <a:schemeClr val="tx1"/>
                          </a:solidFill>
                          <a:latin typeface="Arial" charset="0"/>
                        </a:defRPr>
                      </a:lvl3pPr>
                      <a:lvl4pPr marL="1600200" indent="-228600" eaLnBrk="0" hangingPunct="0">
                        <a:spcBef>
                          <a:spcPct val="20000"/>
                        </a:spcBef>
                        <a:buClr>
                          <a:srgbClr val="CCFF33"/>
                        </a:buClr>
                        <a:buSzPct val="80000"/>
                        <a:defRPr sz="2400">
                          <a:solidFill>
                            <a:schemeClr val="tx1"/>
                          </a:solidFill>
                          <a:latin typeface="Arial" charset="0"/>
                        </a:defRPr>
                      </a:lvl4pPr>
                      <a:lvl5pPr marL="2057400" indent="-228600" eaLnBrk="0" hangingPunct="0">
                        <a:spcBef>
                          <a:spcPct val="20000"/>
                        </a:spcBef>
                        <a:buClr>
                          <a:srgbClr val="CCFF33"/>
                        </a:buClr>
                        <a:defRPr sz="2400">
                          <a:solidFill>
                            <a:schemeClr val="tx1"/>
                          </a:solidFill>
                          <a:latin typeface="Arial" charset="0"/>
                        </a:defRPr>
                      </a:lvl5pPr>
                      <a:lvl6pPr marL="2514600" indent="-228600" eaLnBrk="0" fontAlgn="base" hangingPunct="0">
                        <a:spcBef>
                          <a:spcPct val="20000"/>
                        </a:spcBef>
                        <a:spcAft>
                          <a:spcPct val="0"/>
                        </a:spcAft>
                        <a:buClr>
                          <a:srgbClr val="CCFF33"/>
                        </a:buClr>
                        <a:defRPr sz="2400">
                          <a:solidFill>
                            <a:schemeClr val="tx1"/>
                          </a:solidFill>
                          <a:latin typeface="Arial" charset="0"/>
                        </a:defRPr>
                      </a:lvl6pPr>
                      <a:lvl7pPr marL="2971800" indent="-228600" eaLnBrk="0" fontAlgn="base" hangingPunct="0">
                        <a:spcBef>
                          <a:spcPct val="20000"/>
                        </a:spcBef>
                        <a:spcAft>
                          <a:spcPct val="0"/>
                        </a:spcAft>
                        <a:buClr>
                          <a:srgbClr val="CCFF33"/>
                        </a:buClr>
                        <a:defRPr sz="2400">
                          <a:solidFill>
                            <a:schemeClr val="tx1"/>
                          </a:solidFill>
                          <a:latin typeface="Arial" charset="0"/>
                        </a:defRPr>
                      </a:lvl7pPr>
                      <a:lvl8pPr marL="3429000" indent="-228600" eaLnBrk="0" fontAlgn="base" hangingPunct="0">
                        <a:spcBef>
                          <a:spcPct val="20000"/>
                        </a:spcBef>
                        <a:spcAft>
                          <a:spcPct val="0"/>
                        </a:spcAft>
                        <a:buClr>
                          <a:srgbClr val="CCFF33"/>
                        </a:buClr>
                        <a:defRPr sz="2400">
                          <a:solidFill>
                            <a:schemeClr val="tx1"/>
                          </a:solidFill>
                          <a:latin typeface="Arial" charset="0"/>
                        </a:defRPr>
                      </a:lvl8pPr>
                      <a:lvl9pPr marL="3886200" indent="-228600" eaLnBrk="0" fontAlgn="base" hangingPunct="0">
                        <a:spcBef>
                          <a:spcPct val="20000"/>
                        </a:spcBef>
                        <a:spcAft>
                          <a:spcPct val="0"/>
                        </a:spcAft>
                        <a:buClr>
                          <a:srgbClr val="CCFF33"/>
                        </a:buClr>
                        <a:defRPr sz="2400">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800" b="0" i="0" u="none" strike="noStrike" cap="none" normalizeH="0" baseline="0">
                        <a:ln>
                          <a:noFill/>
                        </a:ln>
                        <a:solidFill>
                          <a:srgbClr val="000000"/>
                        </a:solidFill>
                        <a:effectLst/>
                        <a:latin typeface="Calibri" pitchFamily="34"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CCFF33"/>
                        </a:buClr>
                        <a:buSzPct val="80000"/>
                        <a:buFont typeface="Wingdings" pitchFamily="2" charset="2"/>
                        <a:defRPr sz="2400">
                          <a:solidFill>
                            <a:schemeClr val="tx1"/>
                          </a:solidFill>
                          <a:latin typeface="Arial" charset="0"/>
                        </a:defRPr>
                      </a:lvl1pPr>
                      <a:lvl2pPr marL="742950" indent="-285750" eaLnBrk="0" hangingPunct="0">
                        <a:spcBef>
                          <a:spcPct val="20000"/>
                        </a:spcBef>
                        <a:buClr>
                          <a:srgbClr val="CCFF33"/>
                        </a:buClr>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defRPr sz="2400">
                          <a:solidFill>
                            <a:schemeClr val="tx1"/>
                          </a:solidFill>
                          <a:latin typeface="Arial" charset="0"/>
                        </a:defRPr>
                      </a:lvl3pPr>
                      <a:lvl4pPr marL="1600200" indent="-228600" eaLnBrk="0" hangingPunct="0">
                        <a:spcBef>
                          <a:spcPct val="20000"/>
                        </a:spcBef>
                        <a:buClr>
                          <a:srgbClr val="CCFF33"/>
                        </a:buClr>
                        <a:buSzPct val="80000"/>
                        <a:defRPr sz="2400">
                          <a:solidFill>
                            <a:schemeClr val="tx1"/>
                          </a:solidFill>
                          <a:latin typeface="Arial" charset="0"/>
                        </a:defRPr>
                      </a:lvl4pPr>
                      <a:lvl5pPr marL="2057400" indent="-228600" eaLnBrk="0" hangingPunct="0">
                        <a:spcBef>
                          <a:spcPct val="20000"/>
                        </a:spcBef>
                        <a:buClr>
                          <a:srgbClr val="CCFF33"/>
                        </a:buClr>
                        <a:defRPr sz="2400">
                          <a:solidFill>
                            <a:schemeClr val="tx1"/>
                          </a:solidFill>
                          <a:latin typeface="Arial" charset="0"/>
                        </a:defRPr>
                      </a:lvl5pPr>
                      <a:lvl6pPr marL="2514600" indent="-228600" eaLnBrk="0" fontAlgn="base" hangingPunct="0">
                        <a:spcBef>
                          <a:spcPct val="20000"/>
                        </a:spcBef>
                        <a:spcAft>
                          <a:spcPct val="0"/>
                        </a:spcAft>
                        <a:buClr>
                          <a:srgbClr val="CCFF33"/>
                        </a:buClr>
                        <a:defRPr sz="2400">
                          <a:solidFill>
                            <a:schemeClr val="tx1"/>
                          </a:solidFill>
                          <a:latin typeface="Arial" charset="0"/>
                        </a:defRPr>
                      </a:lvl6pPr>
                      <a:lvl7pPr marL="2971800" indent="-228600" eaLnBrk="0" fontAlgn="base" hangingPunct="0">
                        <a:spcBef>
                          <a:spcPct val="20000"/>
                        </a:spcBef>
                        <a:spcAft>
                          <a:spcPct val="0"/>
                        </a:spcAft>
                        <a:buClr>
                          <a:srgbClr val="CCFF33"/>
                        </a:buClr>
                        <a:defRPr sz="2400">
                          <a:solidFill>
                            <a:schemeClr val="tx1"/>
                          </a:solidFill>
                          <a:latin typeface="Arial" charset="0"/>
                        </a:defRPr>
                      </a:lvl7pPr>
                      <a:lvl8pPr marL="3429000" indent="-228600" eaLnBrk="0" fontAlgn="base" hangingPunct="0">
                        <a:spcBef>
                          <a:spcPct val="20000"/>
                        </a:spcBef>
                        <a:spcAft>
                          <a:spcPct val="0"/>
                        </a:spcAft>
                        <a:buClr>
                          <a:srgbClr val="CCFF33"/>
                        </a:buClr>
                        <a:defRPr sz="2400">
                          <a:solidFill>
                            <a:schemeClr val="tx1"/>
                          </a:solidFill>
                          <a:latin typeface="Arial" charset="0"/>
                        </a:defRPr>
                      </a:lvl8pPr>
                      <a:lvl9pPr marL="3886200" indent="-228600" eaLnBrk="0" fontAlgn="base" hangingPunct="0">
                        <a:spcBef>
                          <a:spcPct val="20000"/>
                        </a:spcBef>
                        <a:spcAft>
                          <a:spcPct val="0"/>
                        </a:spcAft>
                        <a:buClr>
                          <a:srgbClr val="CCFF33"/>
                        </a:buClr>
                        <a:defRPr sz="2400">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800" b="0" i="0" u="none" strike="noStrike" cap="none" normalizeH="0" baseline="0">
                        <a:ln>
                          <a:noFill/>
                        </a:ln>
                        <a:solidFill>
                          <a:srgbClr val="000000"/>
                        </a:solidFill>
                        <a:effectLst/>
                        <a:latin typeface="Calibri" pitchFamily="34"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50044">
                <a:tc>
                  <a:txBody>
                    <a:bodyPr/>
                    <a:lstStyle>
                      <a:lvl1pPr eaLnBrk="0" hangingPunct="0">
                        <a:spcBef>
                          <a:spcPct val="20000"/>
                        </a:spcBef>
                        <a:buClr>
                          <a:srgbClr val="CCFF33"/>
                        </a:buClr>
                        <a:buSzPct val="80000"/>
                        <a:buFont typeface="Wingdings" pitchFamily="2" charset="2"/>
                        <a:defRPr sz="2400">
                          <a:solidFill>
                            <a:schemeClr val="tx1"/>
                          </a:solidFill>
                          <a:latin typeface="Arial" charset="0"/>
                        </a:defRPr>
                      </a:lvl1pPr>
                      <a:lvl2pPr marL="742950" indent="-285750" eaLnBrk="0" hangingPunct="0">
                        <a:spcBef>
                          <a:spcPct val="20000"/>
                        </a:spcBef>
                        <a:buClr>
                          <a:srgbClr val="CCFF33"/>
                        </a:buClr>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defRPr sz="2400">
                          <a:solidFill>
                            <a:schemeClr val="tx1"/>
                          </a:solidFill>
                          <a:latin typeface="Arial" charset="0"/>
                        </a:defRPr>
                      </a:lvl3pPr>
                      <a:lvl4pPr marL="1600200" indent="-228600" eaLnBrk="0" hangingPunct="0">
                        <a:spcBef>
                          <a:spcPct val="20000"/>
                        </a:spcBef>
                        <a:buClr>
                          <a:srgbClr val="CCFF33"/>
                        </a:buClr>
                        <a:buSzPct val="80000"/>
                        <a:defRPr sz="2400">
                          <a:solidFill>
                            <a:schemeClr val="tx1"/>
                          </a:solidFill>
                          <a:latin typeface="Arial" charset="0"/>
                        </a:defRPr>
                      </a:lvl4pPr>
                      <a:lvl5pPr marL="2057400" indent="-228600" eaLnBrk="0" hangingPunct="0">
                        <a:spcBef>
                          <a:spcPct val="20000"/>
                        </a:spcBef>
                        <a:buClr>
                          <a:srgbClr val="CCFF33"/>
                        </a:buClr>
                        <a:defRPr sz="2400">
                          <a:solidFill>
                            <a:schemeClr val="tx1"/>
                          </a:solidFill>
                          <a:latin typeface="Arial" charset="0"/>
                        </a:defRPr>
                      </a:lvl5pPr>
                      <a:lvl6pPr marL="2514600" indent="-228600" eaLnBrk="0" fontAlgn="base" hangingPunct="0">
                        <a:spcBef>
                          <a:spcPct val="20000"/>
                        </a:spcBef>
                        <a:spcAft>
                          <a:spcPct val="0"/>
                        </a:spcAft>
                        <a:buClr>
                          <a:srgbClr val="CCFF33"/>
                        </a:buClr>
                        <a:defRPr sz="2400">
                          <a:solidFill>
                            <a:schemeClr val="tx1"/>
                          </a:solidFill>
                          <a:latin typeface="Arial" charset="0"/>
                        </a:defRPr>
                      </a:lvl6pPr>
                      <a:lvl7pPr marL="2971800" indent="-228600" eaLnBrk="0" fontAlgn="base" hangingPunct="0">
                        <a:spcBef>
                          <a:spcPct val="20000"/>
                        </a:spcBef>
                        <a:spcAft>
                          <a:spcPct val="0"/>
                        </a:spcAft>
                        <a:buClr>
                          <a:srgbClr val="CCFF33"/>
                        </a:buClr>
                        <a:defRPr sz="2400">
                          <a:solidFill>
                            <a:schemeClr val="tx1"/>
                          </a:solidFill>
                          <a:latin typeface="Arial" charset="0"/>
                        </a:defRPr>
                      </a:lvl7pPr>
                      <a:lvl8pPr marL="3429000" indent="-228600" eaLnBrk="0" fontAlgn="base" hangingPunct="0">
                        <a:spcBef>
                          <a:spcPct val="20000"/>
                        </a:spcBef>
                        <a:spcAft>
                          <a:spcPct val="0"/>
                        </a:spcAft>
                        <a:buClr>
                          <a:srgbClr val="CCFF33"/>
                        </a:buClr>
                        <a:defRPr sz="2400">
                          <a:solidFill>
                            <a:schemeClr val="tx1"/>
                          </a:solidFill>
                          <a:latin typeface="Arial" charset="0"/>
                        </a:defRPr>
                      </a:lvl8pPr>
                      <a:lvl9pPr marL="3886200" indent="-228600" eaLnBrk="0" fontAlgn="base" hangingPunct="0">
                        <a:spcBef>
                          <a:spcPct val="20000"/>
                        </a:spcBef>
                        <a:spcAft>
                          <a:spcPct val="0"/>
                        </a:spcAft>
                        <a:buClr>
                          <a:srgbClr val="CCFF33"/>
                        </a:buClr>
                        <a:defRPr sz="2400">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800" b="0" i="0" u="none" strike="noStrike" cap="none" normalizeH="0" baseline="0">
                        <a:ln>
                          <a:noFill/>
                        </a:ln>
                        <a:solidFill>
                          <a:srgbClr val="000000"/>
                        </a:solidFill>
                        <a:effectLst/>
                        <a:latin typeface="Calibri" pitchFamily="34"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CCFF33"/>
                        </a:buClr>
                        <a:buSzPct val="80000"/>
                        <a:buFont typeface="Wingdings" pitchFamily="2" charset="2"/>
                        <a:defRPr sz="2400">
                          <a:solidFill>
                            <a:schemeClr val="tx1"/>
                          </a:solidFill>
                          <a:latin typeface="Arial" charset="0"/>
                        </a:defRPr>
                      </a:lvl1pPr>
                      <a:lvl2pPr marL="742950" indent="-285750" eaLnBrk="0" hangingPunct="0">
                        <a:spcBef>
                          <a:spcPct val="20000"/>
                        </a:spcBef>
                        <a:buClr>
                          <a:srgbClr val="CCFF33"/>
                        </a:buClr>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defRPr sz="2400">
                          <a:solidFill>
                            <a:schemeClr val="tx1"/>
                          </a:solidFill>
                          <a:latin typeface="Arial" charset="0"/>
                        </a:defRPr>
                      </a:lvl3pPr>
                      <a:lvl4pPr marL="1600200" indent="-228600" eaLnBrk="0" hangingPunct="0">
                        <a:spcBef>
                          <a:spcPct val="20000"/>
                        </a:spcBef>
                        <a:buClr>
                          <a:srgbClr val="CCFF33"/>
                        </a:buClr>
                        <a:buSzPct val="80000"/>
                        <a:defRPr sz="2400">
                          <a:solidFill>
                            <a:schemeClr val="tx1"/>
                          </a:solidFill>
                          <a:latin typeface="Arial" charset="0"/>
                        </a:defRPr>
                      </a:lvl4pPr>
                      <a:lvl5pPr marL="2057400" indent="-228600" eaLnBrk="0" hangingPunct="0">
                        <a:spcBef>
                          <a:spcPct val="20000"/>
                        </a:spcBef>
                        <a:buClr>
                          <a:srgbClr val="CCFF33"/>
                        </a:buClr>
                        <a:defRPr sz="2400">
                          <a:solidFill>
                            <a:schemeClr val="tx1"/>
                          </a:solidFill>
                          <a:latin typeface="Arial" charset="0"/>
                        </a:defRPr>
                      </a:lvl5pPr>
                      <a:lvl6pPr marL="2514600" indent="-228600" eaLnBrk="0" fontAlgn="base" hangingPunct="0">
                        <a:spcBef>
                          <a:spcPct val="20000"/>
                        </a:spcBef>
                        <a:spcAft>
                          <a:spcPct val="0"/>
                        </a:spcAft>
                        <a:buClr>
                          <a:srgbClr val="CCFF33"/>
                        </a:buClr>
                        <a:defRPr sz="2400">
                          <a:solidFill>
                            <a:schemeClr val="tx1"/>
                          </a:solidFill>
                          <a:latin typeface="Arial" charset="0"/>
                        </a:defRPr>
                      </a:lvl6pPr>
                      <a:lvl7pPr marL="2971800" indent="-228600" eaLnBrk="0" fontAlgn="base" hangingPunct="0">
                        <a:spcBef>
                          <a:spcPct val="20000"/>
                        </a:spcBef>
                        <a:spcAft>
                          <a:spcPct val="0"/>
                        </a:spcAft>
                        <a:buClr>
                          <a:srgbClr val="CCFF33"/>
                        </a:buClr>
                        <a:defRPr sz="2400">
                          <a:solidFill>
                            <a:schemeClr val="tx1"/>
                          </a:solidFill>
                          <a:latin typeface="Arial" charset="0"/>
                        </a:defRPr>
                      </a:lvl7pPr>
                      <a:lvl8pPr marL="3429000" indent="-228600" eaLnBrk="0" fontAlgn="base" hangingPunct="0">
                        <a:spcBef>
                          <a:spcPct val="20000"/>
                        </a:spcBef>
                        <a:spcAft>
                          <a:spcPct val="0"/>
                        </a:spcAft>
                        <a:buClr>
                          <a:srgbClr val="CCFF33"/>
                        </a:buClr>
                        <a:defRPr sz="2400">
                          <a:solidFill>
                            <a:schemeClr val="tx1"/>
                          </a:solidFill>
                          <a:latin typeface="Arial" charset="0"/>
                        </a:defRPr>
                      </a:lvl8pPr>
                      <a:lvl9pPr marL="3886200" indent="-228600" eaLnBrk="0" fontAlgn="base" hangingPunct="0">
                        <a:spcBef>
                          <a:spcPct val="20000"/>
                        </a:spcBef>
                        <a:spcAft>
                          <a:spcPct val="0"/>
                        </a:spcAft>
                        <a:buClr>
                          <a:srgbClr val="CCFF33"/>
                        </a:buClr>
                        <a:defRPr sz="2400">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800" b="0" i="0" u="none" strike="noStrike" cap="none" normalizeH="0" baseline="0">
                        <a:ln>
                          <a:noFill/>
                        </a:ln>
                        <a:solidFill>
                          <a:srgbClr val="000000"/>
                        </a:solidFill>
                        <a:effectLst/>
                        <a:latin typeface="Calibri" pitchFamily="34"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CCFF33"/>
                        </a:buClr>
                        <a:buSzPct val="80000"/>
                        <a:buFont typeface="Wingdings" pitchFamily="2" charset="2"/>
                        <a:defRPr sz="2400">
                          <a:solidFill>
                            <a:schemeClr val="tx1"/>
                          </a:solidFill>
                          <a:latin typeface="Arial" charset="0"/>
                        </a:defRPr>
                      </a:lvl1pPr>
                      <a:lvl2pPr marL="742950" indent="-285750" eaLnBrk="0" hangingPunct="0">
                        <a:spcBef>
                          <a:spcPct val="20000"/>
                        </a:spcBef>
                        <a:buClr>
                          <a:srgbClr val="CCFF33"/>
                        </a:buClr>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defRPr sz="2400">
                          <a:solidFill>
                            <a:schemeClr val="tx1"/>
                          </a:solidFill>
                          <a:latin typeface="Arial" charset="0"/>
                        </a:defRPr>
                      </a:lvl3pPr>
                      <a:lvl4pPr marL="1600200" indent="-228600" eaLnBrk="0" hangingPunct="0">
                        <a:spcBef>
                          <a:spcPct val="20000"/>
                        </a:spcBef>
                        <a:buClr>
                          <a:srgbClr val="CCFF33"/>
                        </a:buClr>
                        <a:buSzPct val="80000"/>
                        <a:defRPr sz="2400">
                          <a:solidFill>
                            <a:schemeClr val="tx1"/>
                          </a:solidFill>
                          <a:latin typeface="Arial" charset="0"/>
                        </a:defRPr>
                      </a:lvl4pPr>
                      <a:lvl5pPr marL="2057400" indent="-228600" eaLnBrk="0" hangingPunct="0">
                        <a:spcBef>
                          <a:spcPct val="20000"/>
                        </a:spcBef>
                        <a:buClr>
                          <a:srgbClr val="CCFF33"/>
                        </a:buClr>
                        <a:defRPr sz="2400">
                          <a:solidFill>
                            <a:schemeClr val="tx1"/>
                          </a:solidFill>
                          <a:latin typeface="Arial" charset="0"/>
                        </a:defRPr>
                      </a:lvl5pPr>
                      <a:lvl6pPr marL="2514600" indent="-228600" eaLnBrk="0" fontAlgn="base" hangingPunct="0">
                        <a:spcBef>
                          <a:spcPct val="20000"/>
                        </a:spcBef>
                        <a:spcAft>
                          <a:spcPct val="0"/>
                        </a:spcAft>
                        <a:buClr>
                          <a:srgbClr val="CCFF33"/>
                        </a:buClr>
                        <a:defRPr sz="2400">
                          <a:solidFill>
                            <a:schemeClr val="tx1"/>
                          </a:solidFill>
                          <a:latin typeface="Arial" charset="0"/>
                        </a:defRPr>
                      </a:lvl6pPr>
                      <a:lvl7pPr marL="2971800" indent="-228600" eaLnBrk="0" fontAlgn="base" hangingPunct="0">
                        <a:spcBef>
                          <a:spcPct val="20000"/>
                        </a:spcBef>
                        <a:spcAft>
                          <a:spcPct val="0"/>
                        </a:spcAft>
                        <a:buClr>
                          <a:srgbClr val="CCFF33"/>
                        </a:buClr>
                        <a:defRPr sz="2400">
                          <a:solidFill>
                            <a:schemeClr val="tx1"/>
                          </a:solidFill>
                          <a:latin typeface="Arial" charset="0"/>
                        </a:defRPr>
                      </a:lvl7pPr>
                      <a:lvl8pPr marL="3429000" indent="-228600" eaLnBrk="0" fontAlgn="base" hangingPunct="0">
                        <a:spcBef>
                          <a:spcPct val="20000"/>
                        </a:spcBef>
                        <a:spcAft>
                          <a:spcPct val="0"/>
                        </a:spcAft>
                        <a:buClr>
                          <a:srgbClr val="CCFF33"/>
                        </a:buClr>
                        <a:defRPr sz="2400">
                          <a:solidFill>
                            <a:schemeClr val="tx1"/>
                          </a:solidFill>
                          <a:latin typeface="Arial" charset="0"/>
                        </a:defRPr>
                      </a:lvl8pPr>
                      <a:lvl9pPr marL="3886200" indent="-228600" eaLnBrk="0" fontAlgn="base" hangingPunct="0">
                        <a:spcBef>
                          <a:spcPct val="20000"/>
                        </a:spcBef>
                        <a:spcAft>
                          <a:spcPct val="0"/>
                        </a:spcAft>
                        <a:buClr>
                          <a:srgbClr val="CCFF33"/>
                        </a:buClr>
                        <a:defRPr sz="2400">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800" b="0" i="0" u="none" strike="noStrike" cap="none" normalizeH="0" baseline="0">
                        <a:ln>
                          <a:noFill/>
                        </a:ln>
                        <a:solidFill>
                          <a:srgbClr val="000000"/>
                        </a:solidFill>
                        <a:effectLst/>
                        <a:latin typeface="Calibri" pitchFamily="34"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CCFF33"/>
                        </a:buClr>
                        <a:buSzPct val="80000"/>
                        <a:buFont typeface="Wingdings" pitchFamily="2" charset="2"/>
                        <a:defRPr sz="2400">
                          <a:solidFill>
                            <a:schemeClr val="tx1"/>
                          </a:solidFill>
                          <a:latin typeface="Arial" charset="0"/>
                        </a:defRPr>
                      </a:lvl1pPr>
                      <a:lvl2pPr marL="742950" indent="-285750" eaLnBrk="0" hangingPunct="0">
                        <a:spcBef>
                          <a:spcPct val="20000"/>
                        </a:spcBef>
                        <a:buClr>
                          <a:srgbClr val="CCFF33"/>
                        </a:buClr>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defRPr sz="2400">
                          <a:solidFill>
                            <a:schemeClr val="tx1"/>
                          </a:solidFill>
                          <a:latin typeface="Arial" charset="0"/>
                        </a:defRPr>
                      </a:lvl3pPr>
                      <a:lvl4pPr marL="1600200" indent="-228600" eaLnBrk="0" hangingPunct="0">
                        <a:spcBef>
                          <a:spcPct val="20000"/>
                        </a:spcBef>
                        <a:buClr>
                          <a:srgbClr val="CCFF33"/>
                        </a:buClr>
                        <a:buSzPct val="80000"/>
                        <a:defRPr sz="2400">
                          <a:solidFill>
                            <a:schemeClr val="tx1"/>
                          </a:solidFill>
                          <a:latin typeface="Arial" charset="0"/>
                        </a:defRPr>
                      </a:lvl4pPr>
                      <a:lvl5pPr marL="2057400" indent="-228600" eaLnBrk="0" hangingPunct="0">
                        <a:spcBef>
                          <a:spcPct val="20000"/>
                        </a:spcBef>
                        <a:buClr>
                          <a:srgbClr val="CCFF33"/>
                        </a:buClr>
                        <a:defRPr sz="2400">
                          <a:solidFill>
                            <a:schemeClr val="tx1"/>
                          </a:solidFill>
                          <a:latin typeface="Arial" charset="0"/>
                        </a:defRPr>
                      </a:lvl5pPr>
                      <a:lvl6pPr marL="2514600" indent="-228600" eaLnBrk="0" fontAlgn="base" hangingPunct="0">
                        <a:spcBef>
                          <a:spcPct val="20000"/>
                        </a:spcBef>
                        <a:spcAft>
                          <a:spcPct val="0"/>
                        </a:spcAft>
                        <a:buClr>
                          <a:srgbClr val="CCFF33"/>
                        </a:buClr>
                        <a:defRPr sz="2400">
                          <a:solidFill>
                            <a:schemeClr val="tx1"/>
                          </a:solidFill>
                          <a:latin typeface="Arial" charset="0"/>
                        </a:defRPr>
                      </a:lvl6pPr>
                      <a:lvl7pPr marL="2971800" indent="-228600" eaLnBrk="0" fontAlgn="base" hangingPunct="0">
                        <a:spcBef>
                          <a:spcPct val="20000"/>
                        </a:spcBef>
                        <a:spcAft>
                          <a:spcPct val="0"/>
                        </a:spcAft>
                        <a:buClr>
                          <a:srgbClr val="CCFF33"/>
                        </a:buClr>
                        <a:defRPr sz="2400">
                          <a:solidFill>
                            <a:schemeClr val="tx1"/>
                          </a:solidFill>
                          <a:latin typeface="Arial" charset="0"/>
                        </a:defRPr>
                      </a:lvl7pPr>
                      <a:lvl8pPr marL="3429000" indent="-228600" eaLnBrk="0" fontAlgn="base" hangingPunct="0">
                        <a:spcBef>
                          <a:spcPct val="20000"/>
                        </a:spcBef>
                        <a:spcAft>
                          <a:spcPct val="0"/>
                        </a:spcAft>
                        <a:buClr>
                          <a:srgbClr val="CCFF33"/>
                        </a:buClr>
                        <a:defRPr sz="2400">
                          <a:solidFill>
                            <a:schemeClr val="tx1"/>
                          </a:solidFill>
                          <a:latin typeface="Arial" charset="0"/>
                        </a:defRPr>
                      </a:lvl8pPr>
                      <a:lvl9pPr marL="3886200" indent="-228600" eaLnBrk="0" fontAlgn="base" hangingPunct="0">
                        <a:spcBef>
                          <a:spcPct val="20000"/>
                        </a:spcBef>
                        <a:spcAft>
                          <a:spcPct val="0"/>
                        </a:spcAft>
                        <a:buClr>
                          <a:srgbClr val="CCFF33"/>
                        </a:buClr>
                        <a:defRPr sz="2400">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800" b="0" i="0" u="none" strike="noStrike" cap="none" normalizeH="0" baseline="0">
                        <a:ln>
                          <a:noFill/>
                        </a:ln>
                        <a:solidFill>
                          <a:srgbClr val="000000"/>
                        </a:solidFill>
                        <a:effectLst/>
                        <a:latin typeface="Calibri" pitchFamily="34"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CCFF33"/>
                        </a:buClr>
                        <a:buSzPct val="80000"/>
                        <a:buFont typeface="Wingdings" pitchFamily="2" charset="2"/>
                        <a:defRPr sz="2400">
                          <a:solidFill>
                            <a:schemeClr val="tx1"/>
                          </a:solidFill>
                          <a:latin typeface="Arial" charset="0"/>
                        </a:defRPr>
                      </a:lvl1pPr>
                      <a:lvl2pPr marL="742950" indent="-285750" eaLnBrk="0" hangingPunct="0">
                        <a:spcBef>
                          <a:spcPct val="20000"/>
                        </a:spcBef>
                        <a:buClr>
                          <a:srgbClr val="CCFF33"/>
                        </a:buClr>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defRPr sz="2400">
                          <a:solidFill>
                            <a:schemeClr val="tx1"/>
                          </a:solidFill>
                          <a:latin typeface="Arial" charset="0"/>
                        </a:defRPr>
                      </a:lvl3pPr>
                      <a:lvl4pPr marL="1600200" indent="-228600" eaLnBrk="0" hangingPunct="0">
                        <a:spcBef>
                          <a:spcPct val="20000"/>
                        </a:spcBef>
                        <a:buClr>
                          <a:srgbClr val="CCFF33"/>
                        </a:buClr>
                        <a:buSzPct val="80000"/>
                        <a:defRPr sz="2400">
                          <a:solidFill>
                            <a:schemeClr val="tx1"/>
                          </a:solidFill>
                          <a:latin typeface="Arial" charset="0"/>
                        </a:defRPr>
                      </a:lvl4pPr>
                      <a:lvl5pPr marL="2057400" indent="-228600" eaLnBrk="0" hangingPunct="0">
                        <a:spcBef>
                          <a:spcPct val="20000"/>
                        </a:spcBef>
                        <a:buClr>
                          <a:srgbClr val="CCFF33"/>
                        </a:buClr>
                        <a:defRPr sz="2400">
                          <a:solidFill>
                            <a:schemeClr val="tx1"/>
                          </a:solidFill>
                          <a:latin typeface="Arial" charset="0"/>
                        </a:defRPr>
                      </a:lvl5pPr>
                      <a:lvl6pPr marL="2514600" indent="-228600" eaLnBrk="0" fontAlgn="base" hangingPunct="0">
                        <a:spcBef>
                          <a:spcPct val="20000"/>
                        </a:spcBef>
                        <a:spcAft>
                          <a:spcPct val="0"/>
                        </a:spcAft>
                        <a:buClr>
                          <a:srgbClr val="CCFF33"/>
                        </a:buClr>
                        <a:defRPr sz="2400">
                          <a:solidFill>
                            <a:schemeClr val="tx1"/>
                          </a:solidFill>
                          <a:latin typeface="Arial" charset="0"/>
                        </a:defRPr>
                      </a:lvl6pPr>
                      <a:lvl7pPr marL="2971800" indent="-228600" eaLnBrk="0" fontAlgn="base" hangingPunct="0">
                        <a:spcBef>
                          <a:spcPct val="20000"/>
                        </a:spcBef>
                        <a:spcAft>
                          <a:spcPct val="0"/>
                        </a:spcAft>
                        <a:buClr>
                          <a:srgbClr val="CCFF33"/>
                        </a:buClr>
                        <a:defRPr sz="2400">
                          <a:solidFill>
                            <a:schemeClr val="tx1"/>
                          </a:solidFill>
                          <a:latin typeface="Arial" charset="0"/>
                        </a:defRPr>
                      </a:lvl7pPr>
                      <a:lvl8pPr marL="3429000" indent="-228600" eaLnBrk="0" fontAlgn="base" hangingPunct="0">
                        <a:spcBef>
                          <a:spcPct val="20000"/>
                        </a:spcBef>
                        <a:spcAft>
                          <a:spcPct val="0"/>
                        </a:spcAft>
                        <a:buClr>
                          <a:srgbClr val="CCFF33"/>
                        </a:buClr>
                        <a:defRPr sz="2400">
                          <a:solidFill>
                            <a:schemeClr val="tx1"/>
                          </a:solidFill>
                          <a:latin typeface="Arial" charset="0"/>
                        </a:defRPr>
                      </a:lvl8pPr>
                      <a:lvl9pPr marL="3886200" indent="-228600" eaLnBrk="0" fontAlgn="base" hangingPunct="0">
                        <a:spcBef>
                          <a:spcPct val="20000"/>
                        </a:spcBef>
                        <a:spcAft>
                          <a:spcPct val="0"/>
                        </a:spcAft>
                        <a:buClr>
                          <a:srgbClr val="CCFF33"/>
                        </a:buClr>
                        <a:defRPr sz="2400">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800" b="0" i="0" u="none" strike="noStrike" cap="none" normalizeH="0" baseline="0">
                        <a:ln>
                          <a:noFill/>
                        </a:ln>
                        <a:solidFill>
                          <a:srgbClr val="000000"/>
                        </a:solidFill>
                        <a:effectLst/>
                        <a:latin typeface="Calibri" pitchFamily="34"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CCFF33"/>
                        </a:buClr>
                        <a:buSzPct val="80000"/>
                        <a:buFont typeface="Wingdings" pitchFamily="2" charset="2"/>
                        <a:defRPr sz="2400">
                          <a:solidFill>
                            <a:schemeClr val="tx1"/>
                          </a:solidFill>
                          <a:latin typeface="Arial" charset="0"/>
                        </a:defRPr>
                      </a:lvl1pPr>
                      <a:lvl2pPr marL="742950" indent="-285750" eaLnBrk="0" hangingPunct="0">
                        <a:spcBef>
                          <a:spcPct val="20000"/>
                        </a:spcBef>
                        <a:buClr>
                          <a:srgbClr val="CCFF33"/>
                        </a:buClr>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defRPr sz="2400">
                          <a:solidFill>
                            <a:schemeClr val="tx1"/>
                          </a:solidFill>
                          <a:latin typeface="Arial" charset="0"/>
                        </a:defRPr>
                      </a:lvl3pPr>
                      <a:lvl4pPr marL="1600200" indent="-228600" eaLnBrk="0" hangingPunct="0">
                        <a:spcBef>
                          <a:spcPct val="20000"/>
                        </a:spcBef>
                        <a:buClr>
                          <a:srgbClr val="CCFF33"/>
                        </a:buClr>
                        <a:buSzPct val="80000"/>
                        <a:defRPr sz="2400">
                          <a:solidFill>
                            <a:schemeClr val="tx1"/>
                          </a:solidFill>
                          <a:latin typeface="Arial" charset="0"/>
                        </a:defRPr>
                      </a:lvl4pPr>
                      <a:lvl5pPr marL="2057400" indent="-228600" eaLnBrk="0" hangingPunct="0">
                        <a:spcBef>
                          <a:spcPct val="20000"/>
                        </a:spcBef>
                        <a:buClr>
                          <a:srgbClr val="CCFF33"/>
                        </a:buClr>
                        <a:defRPr sz="2400">
                          <a:solidFill>
                            <a:schemeClr val="tx1"/>
                          </a:solidFill>
                          <a:latin typeface="Arial" charset="0"/>
                        </a:defRPr>
                      </a:lvl5pPr>
                      <a:lvl6pPr marL="2514600" indent="-228600" eaLnBrk="0" fontAlgn="base" hangingPunct="0">
                        <a:spcBef>
                          <a:spcPct val="20000"/>
                        </a:spcBef>
                        <a:spcAft>
                          <a:spcPct val="0"/>
                        </a:spcAft>
                        <a:buClr>
                          <a:srgbClr val="CCFF33"/>
                        </a:buClr>
                        <a:defRPr sz="2400">
                          <a:solidFill>
                            <a:schemeClr val="tx1"/>
                          </a:solidFill>
                          <a:latin typeface="Arial" charset="0"/>
                        </a:defRPr>
                      </a:lvl6pPr>
                      <a:lvl7pPr marL="2971800" indent="-228600" eaLnBrk="0" fontAlgn="base" hangingPunct="0">
                        <a:spcBef>
                          <a:spcPct val="20000"/>
                        </a:spcBef>
                        <a:spcAft>
                          <a:spcPct val="0"/>
                        </a:spcAft>
                        <a:buClr>
                          <a:srgbClr val="CCFF33"/>
                        </a:buClr>
                        <a:defRPr sz="2400">
                          <a:solidFill>
                            <a:schemeClr val="tx1"/>
                          </a:solidFill>
                          <a:latin typeface="Arial" charset="0"/>
                        </a:defRPr>
                      </a:lvl7pPr>
                      <a:lvl8pPr marL="3429000" indent="-228600" eaLnBrk="0" fontAlgn="base" hangingPunct="0">
                        <a:spcBef>
                          <a:spcPct val="20000"/>
                        </a:spcBef>
                        <a:spcAft>
                          <a:spcPct val="0"/>
                        </a:spcAft>
                        <a:buClr>
                          <a:srgbClr val="CCFF33"/>
                        </a:buClr>
                        <a:defRPr sz="2400">
                          <a:solidFill>
                            <a:schemeClr val="tx1"/>
                          </a:solidFill>
                          <a:latin typeface="Arial" charset="0"/>
                        </a:defRPr>
                      </a:lvl8pPr>
                      <a:lvl9pPr marL="3886200" indent="-228600" eaLnBrk="0" fontAlgn="base" hangingPunct="0">
                        <a:spcBef>
                          <a:spcPct val="20000"/>
                        </a:spcBef>
                        <a:spcAft>
                          <a:spcPct val="0"/>
                        </a:spcAft>
                        <a:buClr>
                          <a:srgbClr val="CCFF33"/>
                        </a:buClr>
                        <a:defRPr sz="2400">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800" b="0" i="0" u="none" strike="noStrike" cap="none" normalizeH="0" baseline="0">
                        <a:ln>
                          <a:noFill/>
                        </a:ln>
                        <a:solidFill>
                          <a:srgbClr val="000000"/>
                        </a:solidFill>
                        <a:effectLst/>
                        <a:latin typeface="Calibri" pitchFamily="34"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CCFF33"/>
                        </a:buClr>
                        <a:buSzPct val="80000"/>
                        <a:buFont typeface="Wingdings" pitchFamily="2" charset="2"/>
                        <a:defRPr sz="2400">
                          <a:solidFill>
                            <a:schemeClr val="tx1"/>
                          </a:solidFill>
                          <a:latin typeface="Arial" charset="0"/>
                        </a:defRPr>
                      </a:lvl1pPr>
                      <a:lvl2pPr marL="742950" indent="-285750" eaLnBrk="0" hangingPunct="0">
                        <a:spcBef>
                          <a:spcPct val="20000"/>
                        </a:spcBef>
                        <a:buClr>
                          <a:srgbClr val="CCFF33"/>
                        </a:buClr>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defRPr sz="2400">
                          <a:solidFill>
                            <a:schemeClr val="tx1"/>
                          </a:solidFill>
                          <a:latin typeface="Arial" charset="0"/>
                        </a:defRPr>
                      </a:lvl3pPr>
                      <a:lvl4pPr marL="1600200" indent="-228600" eaLnBrk="0" hangingPunct="0">
                        <a:spcBef>
                          <a:spcPct val="20000"/>
                        </a:spcBef>
                        <a:buClr>
                          <a:srgbClr val="CCFF33"/>
                        </a:buClr>
                        <a:buSzPct val="80000"/>
                        <a:defRPr sz="2400">
                          <a:solidFill>
                            <a:schemeClr val="tx1"/>
                          </a:solidFill>
                          <a:latin typeface="Arial" charset="0"/>
                        </a:defRPr>
                      </a:lvl4pPr>
                      <a:lvl5pPr marL="2057400" indent="-228600" eaLnBrk="0" hangingPunct="0">
                        <a:spcBef>
                          <a:spcPct val="20000"/>
                        </a:spcBef>
                        <a:buClr>
                          <a:srgbClr val="CCFF33"/>
                        </a:buClr>
                        <a:defRPr sz="2400">
                          <a:solidFill>
                            <a:schemeClr val="tx1"/>
                          </a:solidFill>
                          <a:latin typeface="Arial" charset="0"/>
                        </a:defRPr>
                      </a:lvl5pPr>
                      <a:lvl6pPr marL="2514600" indent="-228600" eaLnBrk="0" fontAlgn="base" hangingPunct="0">
                        <a:spcBef>
                          <a:spcPct val="20000"/>
                        </a:spcBef>
                        <a:spcAft>
                          <a:spcPct val="0"/>
                        </a:spcAft>
                        <a:buClr>
                          <a:srgbClr val="CCFF33"/>
                        </a:buClr>
                        <a:defRPr sz="2400">
                          <a:solidFill>
                            <a:schemeClr val="tx1"/>
                          </a:solidFill>
                          <a:latin typeface="Arial" charset="0"/>
                        </a:defRPr>
                      </a:lvl6pPr>
                      <a:lvl7pPr marL="2971800" indent="-228600" eaLnBrk="0" fontAlgn="base" hangingPunct="0">
                        <a:spcBef>
                          <a:spcPct val="20000"/>
                        </a:spcBef>
                        <a:spcAft>
                          <a:spcPct val="0"/>
                        </a:spcAft>
                        <a:buClr>
                          <a:srgbClr val="CCFF33"/>
                        </a:buClr>
                        <a:defRPr sz="2400">
                          <a:solidFill>
                            <a:schemeClr val="tx1"/>
                          </a:solidFill>
                          <a:latin typeface="Arial" charset="0"/>
                        </a:defRPr>
                      </a:lvl7pPr>
                      <a:lvl8pPr marL="3429000" indent="-228600" eaLnBrk="0" fontAlgn="base" hangingPunct="0">
                        <a:spcBef>
                          <a:spcPct val="20000"/>
                        </a:spcBef>
                        <a:spcAft>
                          <a:spcPct val="0"/>
                        </a:spcAft>
                        <a:buClr>
                          <a:srgbClr val="CCFF33"/>
                        </a:buClr>
                        <a:defRPr sz="2400">
                          <a:solidFill>
                            <a:schemeClr val="tx1"/>
                          </a:solidFill>
                          <a:latin typeface="Arial" charset="0"/>
                        </a:defRPr>
                      </a:lvl8pPr>
                      <a:lvl9pPr marL="3886200" indent="-228600" eaLnBrk="0" fontAlgn="base" hangingPunct="0">
                        <a:spcBef>
                          <a:spcPct val="20000"/>
                        </a:spcBef>
                        <a:spcAft>
                          <a:spcPct val="0"/>
                        </a:spcAft>
                        <a:buClr>
                          <a:srgbClr val="CCFF33"/>
                        </a:buClr>
                        <a:defRPr sz="2400">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800" b="0" i="0" u="none" strike="noStrike" cap="none" normalizeH="0" baseline="0">
                        <a:ln>
                          <a:noFill/>
                        </a:ln>
                        <a:solidFill>
                          <a:srgbClr val="000000"/>
                        </a:solidFill>
                        <a:effectLst/>
                        <a:latin typeface="Calibri" pitchFamily="34"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CCFF33"/>
                        </a:buClr>
                        <a:buSzPct val="80000"/>
                        <a:buFont typeface="Wingdings" pitchFamily="2" charset="2"/>
                        <a:defRPr sz="2400">
                          <a:solidFill>
                            <a:schemeClr val="tx1"/>
                          </a:solidFill>
                          <a:latin typeface="Arial" charset="0"/>
                        </a:defRPr>
                      </a:lvl1pPr>
                      <a:lvl2pPr marL="742950" indent="-285750" eaLnBrk="0" hangingPunct="0">
                        <a:spcBef>
                          <a:spcPct val="20000"/>
                        </a:spcBef>
                        <a:buClr>
                          <a:srgbClr val="CCFF33"/>
                        </a:buClr>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defRPr sz="2400">
                          <a:solidFill>
                            <a:schemeClr val="tx1"/>
                          </a:solidFill>
                          <a:latin typeface="Arial" charset="0"/>
                        </a:defRPr>
                      </a:lvl3pPr>
                      <a:lvl4pPr marL="1600200" indent="-228600" eaLnBrk="0" hangingPunct="0">
                        <a:spcBef>
                          <a:spcPct val="20000"/>
                        </a:spcBef>
                        <a:buClr>
                          <a:srgbClr val="CCFF33"/>
                        </a:buClr>
                        <a:buSzPct val="80000"/>
                        <a:defRPr sz="2400">
                          <a:solidFill>
                            <a:schemeClr val="tx1"/>
                          </a:solidFill>
                          <a:latin typeface="Arial" charset="0"/>
                        </a:defRPr>
                      </a:lvl4pPr>
                      <a:lvl5pPr marL="2057400" indent="-228600" eaLnBrk="0" hangingPunct="0">
                        <a:spcBef>
                          <a:spcPct val="20000"/>
                        </a:spcBef>
                        <a:buClr>
                          <a:srgbClr val="CCFF33"/>
                        </a:buClr>
                        <a:defRPr sz="2400">
                          <a:solidFill>
                            <a:schemeClr val="tx1"/>
                          </a:solidFill>
                          <a:latin typeface="Arial" charset="0"/>
                        </a:defRPr>
                      </a:lvl5pPr>
                      <a:lvl6pPr marL="2514600" indent="-228600" eaLnBrk="0" fontAlgn="base" hangingPunct="0">
                        <a:spcBef>
                          <a:spcPct val="20000"/>
                        </a:spcBef>
                        <a:spcAft>
                          <a:spcPct val="0"/>
                        </a:spcAft>
                        <a:buClr>
                          <a:srgbClr val="CCFF33"/>
                        </a:buClr>
                        <a:defRPr sz="2400">
                          <a:solidFill>
                            <a:schemeClr val="tx1"/>
                          </a:solidFill>
                          <a:latin typeface="Arial" charset="0"/>
                        </a:defRPr>
                      </a:lvl6pPr>
                      <a:lvl7pPr marL="2971800" indent="-228600" eaLnBrk="0" fontAlgn="base" hangingPunct="0">
                        <a:spcBef>
                          <a:spcPct val="20000"/>
                        </a:spcBef>
                        <a:spcAft>
                          <a:spcPct val="0"/>
                        </a:spcAft>
                        <a:buClr>
                          <a:srgbClr val="CCFF33"/>
                        </a:buClr>
                        <a:defRPr sz="2400">
                          <a:solidFill>
                            <a:schemeClr val="tx1"/>
                          </a:solidFill>
                          <a:latin typeface="Arial" charset="0"/>
                        </a:defRPr>
                      </a:lvl7pPr>
                      <a:lvl8pPr marL="3429000" indent="-228600" eaLnBrk="0" fontAlgn="base" hangingPunct="0">
                        <a:spcBef>
                          <a:spcPct val="20000"/>
                        </a:spcBef>
                        <a:spcAft>
                          <a:spcPct val="0"/>
                        </a:spcAft>
                        <a:buClr>
                          <a:srgbClr val="CCFF33"/>
                        </a:buClr>
                        <a:defRPr sz="2400">
                          <a:solidFill>
                            <a:schemeClr val="tx1"/>
                          </a:solidFill>
                          <a:latin typeface="Arial" charset="0"/>
                        </a:defRPr>
                      </a:lvl8pPr>
                      <a:lvl9pPr marL="3886200" indent="-228600" eaLnBrk="0" fontAlgn="base" hangingPunct="0">
                        <a:spcBef>
                          <a:spcPct val="20000"/>
                        </a:spcBef>
                        <a:spcAft>
                          <a:spcPct val="0"/>
                        </a:spcAft>
                        <a:buClr>
                          <a:srgbClr val="CCFF33"/>
                        </a:buClr>
                        <a:defRPr sz="2400">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800" b="0" i="0" u="none" strike="noStrike" cap="none" normalizeH="0" baseline="0">
                        <a:ln>
                          <a:noFill/>
                        </a:ln>
                        <a:solidFill>
                          <a:srgbClr val="000000"/>
                        </a:solidFill>
                        <a:effectLst/>
                        <a:latin typeface="Calibri" pitchFamily="34"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CCFF33"/>
                        </a:buClr>
                        <a:buSzPct val="80000"/>
                        <a:buFont typeface="Wingdings" pitchFamily="2" charset="2"/>
                        <a:defRPr sz="2400">
                          <a:solidFill>
                            <a:schemeClr val="tx1"/>
                          </a:solidFill>
                          <a:latin typeface="Arial" charset="0"/>
                        </a:defRPr>
                      </a:lvl1pPr>
                      <a:lvl2pPr marL="742950" indent="-285750" eaLnBrk="0" hangingPunct="0">
                        <a:spcBef>
                          <a:spcPct val="20000"/>
                        </a:spcBef>
                        <a:buClr>
                          <a:srgbClr val="CCFF33"/>
                        </a:buClr>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defRPr sz="2400">
                          <a:solidFill>
                            <a:schemeClr val="tx1"/>
                          </a:solidFill>
                          <a:latin typeface="Arial" charset="0"/>
                        </a:defRPr>
                      </a:lvl3pPr>
                      <a:lvl4pPr marL="1600200" indent="-228600" eaLnBrk="0" hangingPunct="0">
                        <a:spcBef>
                          <a:spcPct val="20000"/>
                        </a:spcBef>
                        <a:buClr>
                          <a:srgbClr val="CCFF33"/>
                        </a:buClr>
                        <a:buSzPct val="80000"/>
                        <a:defRPr sz="2400">
                          <a:solidFill>
                            <a:schemeClr val="tx1"/>
                          </a:solidFill>
                          <a:latin typeface="Arial" charset="0"/>
                        </a:defRPr>
                      </a:lvl4pPr>
                      <a:lvl5pPr marL="2057400" indent="-228600" eaLnBrk="0" hangingPunct="0">
                        <a:spcBef>
                          <a:spcPct val="20000"/>
                        </a:spcBef>
                        <a:buClr>
                          <a:srgbClr val="CCFF33"/>
                        </a:buClr>
                        <a:defRPr sz="2400">
                          <a:solidFill>
                            <a:schemeClr val="tx1"/>
                          </a:solidFill>
                          <a:latin typeface="Arial" charset="0"/>
                        </a:defRPr>
                      </a:lvl5pPr>
                      <a:lvl6pPr marL="2514600" indent="-228600" eaLnBrk="0" fontAlgn="base" hangingPunct="0">
                        <a:spcBef>
                          <a:spcPct val="20000"/>
                        </a:spcBef>
                        <a:spcAft>
                          <a:spcPct val="0"/>
                        </a:spcAft>
                        <a:buClr>
                          <a:srgbClr val="CCFF33"/>
                        </a:buClr>
                        <a:defRPr sz="2400">
                          <a:solidFill>
                            <a:schemeClr val="tx1"/>
                          </a:solidFill>
                          <a:latin typeface="Arial" charset="0"/>
                        </a:defRPr>
                      </a:lvl6pPr>
                      <a:lvl7pPr marL="2971800" indent="-228600" eaLnBrk="0" fontAlgn="base" hangingPunct="0">
                        <a:spcBef>
                          <a:spcPct val="20000"/>
                        </a:spcBef>
                        <a:spcAft>
                          <a:spcPct val="0"/>
                        </a:spcAft>
                        <a:buClr>
                          <a:srgbClr val="CCFF33"/>
                        </a:buClr>
                        <a:defRPr sz="2400">
                          <a:solidFill>
                            <a:schemeClr val="tx1"/>
                          </a:solidFill>
                          <a:latin typeface="Arial" charset="0"/>
                        </a:defRPr>
                      </a:lvl7pPr>
                      <a:lvl8pPr marL="3429000" indent="-228600" eaLnBrk="0" fontAlgn="base" hangingPunct="0">
                        <a:spcBef>
                          <a:spcPct val="20000"/>
                        </a:spcBef>
                        <a:spcAft>
                          <a:spcPct val="0"/>
                        </a:spcAft>
                        <a:buClr>
                          <a:srgbClr val="CCFF33"/>
                        </a:buClr>
                        <a:defRPr sz="2400">
                          <a:solidFill>
                            <a:schemeClr val="tx1"/>
                          </a:solidFill>
                          <a:latin typeface="Arial" charset="0"/>
                        </a:defRPr>
                      </a:lvl8pPr>
                      <a:lvl9pPr marL="3886200" indent="-228600" eaLnBrk="0" fontAlgn="base" hangingPunct="0">
                        <a:spcBef>
                          <a:spcPct val="20000"/>
                        </a:spcBef>
                        <a:spcAft>
                          <a:spcPct val="0"/>
                        </a:spcAft>
                        <a:buClr>
                          <a:srgbClr val="CCFF33"/>
                        </a:buClr>
                        <a:defRPr sz="2400">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800" b="0" i="0" u="none" strike="noStrike" cap="none" normalizeH="0" baseline="0">
                        <a:ln>
                          <a:noFill/>
                        </a:ln>
                        <a:solidFill>
                          <a:srgbClr val="000000"/>
                        </a:solidFill>
                        <a:effectLst/>
                        <a:latin typeface="Calibri" pitchFamily="34"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CCFF33"/>
                        </a:buClr>
                        <a:buSzPct val="80000"/>
                        <a:buFont typeface="Wingdings" pitchFamily="2" charset="2"/>
                        <a:defRPr sz="2400">
                          <a:solidFill>
                            <a:schemeClr val="tx1"/>
                          </a:solidFill>
                          <a:latin typeface="Arial" charset="0"/>
                        </a:defRPr>
                      </a:lvl1pPr>
                      <a:lvl2pPr marL="742950" indent="-285750" eaLnBrk="0" hangingPunct="0">
                        <a:spcBef>
                          <a:spcPct val="20000"/>
                        </a:spcBef>
                        <a:buClr>
                          <a:srgbClr val="CCFF33"/>
                        </a:buClr>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defRPr sz="2400">
                          <a:solidFill>
                            <a:schemeClr val="tx1"/>
                          </a:solidFill>
                          <a:latin typeface="Arial" charset="0"/>
                        </a:defRPr>
                      </a:lvl3pPr>
                      <a:lvl4pPr marL="1600200" indent="-228600" eaLnBrk="0" hangingPunct="0">
                        <a:spcBef>
                          <a:spcPct val="20000"/>
                        </a:spcBef>
                        <a:buClr>
                          <a:srgbClr val="CCFF33"/>
                        </a:buClr>
                        <a:buSzPct val="80000"/>
                        <a:defRPr sz="2400">
                          <a:solidFill>
                            <a:schemeClr val="tx1"/>
                          </a:solidFill>
                          <a:latin typeface="Arial" charset="0"/>
                        </a:defRPr>
                      </a:lvl4pPr>
                      <a:lvl5pPr marL="2057400" indent="-228600" eaLnBrk="0" hangingPunct="0">
                        <a:spcBef>
                          <a:spcPct val="20000"/>
                        </a:spcBef>
                        <a:buClr>
                          <a:srgbClr val="CCFF33"/>
                        </a:buClr>
                        <a:defRPr sz="2400">
                          <a:solidFill>
                            <a:schemeClr val="tx1"/>
                          </a:solidFill>
                          <a:latin typeface="Arial" charset="0"/>
                        </a:defRPr>
                      </a:lvl5pPr>
                      <a:lvl6pPr marL="2514600" indent="-228600" eaLnBrk="0" fontAlgn="base" hangingPunct="0">
                        <a:spcBef>
                          <a:spcPct val="20000"/>
                        </a:spcBef>
                        <a:spcAft>
                          <a:spcPct val="0"/>
                        </a:spcAft>
                        <a:buClr>
                          <a:srgbClr val="CCFF33"/>
                        </a:buClr>
                        <a:defRPr sz="2400">
                          <a:solidFill>
                            <a:schemeClr val="tx1"/>
                          </a:solidFill>
                          <a:latin typeface="Arial" charset="0"/>
                        </a:defRPr>
                      </a:lvl6pPr>
                      <a:lvl7pPr marL="2971800" indent="-228600" eaLnBrk="0" fontAlgn="base" hangingPunct="0">
                        <a:spcBef>
                          <a:spcPct val="20000"/>
                        </a:spcBef>
                        <a:spcAft>
                          <a:spcPct val="0"/>
                        </a:spcAft>
                        <a:buClr>
                          <a:srgbClr val="CCFF33"/>
                        </a:buClr>
                        <a:defRPr sz="2400">
                          <a:solidFill>
                            <a:schemeClr val="tx1"/>
                          </a:solidFill>
                          <a:latin typeface="Arial" charset="0"/>
                        </a:defRPr>
                      </a:lvl7pPr>
                      <a:lvl8pPr marL="3429000" indent="-228600" eaLnBrk="0" fontAlgn="base" hangingPunct="0">
                        <a:spcBef>
                          <a:spcPct val="20000"/>
                        </a:spcBef>
                        <a:spcAft>
                          <a:spcPct val="0"/>
                        </a:spcAft>
                        <a:buClr>
                          <a:srgbClr val="CCFF33"/>
                        </a:buClr>
                        <a:defRPr sz="2400">
                          <a:solidFill>
                            <a:schemeClr val="tx1"/>
                          </a:solidFill>
                          <a:latin typeface="Arial" charset="0"/>
                        </a:defRPr>
                      </a:lvl8pPr>
                      <a:lvl9pPr marL="3886200" indent="-228600" eaLnBrk="0" fontAlgn="base" hangingPunct="0">
                        <a:spcBef>
                          <a:spcPct val="20000"/>
                        </a:spcBef>
                        <a:spcAft>
                          <a:spcPct val="0"/>
                        </a:spcAft>
                        <a:buClr>
                          <a:srgbClr val="CCFF33"/>
                        </a:buClr>
                        <a:defRPr sz="2400">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rgbClr val="000000"/>
                        </a:solidFill>
                        <a:effectLst/>
                        <a:latin typeface="Calibri" pitchFamily="34"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50044">
                <a:tc>
                  <a:txBody>
                    <a:bodyPr/>
                    <a:lstStyle>
                      <a:lvl1pPr eaLnBrk="0" hangingPunct="0">
                        <a:spcBef>
                          <a:spcPct val="20000"/>
                        </a:spcBef>
                        <a:buClr>
                          <a:srgbClr val="CCFF33"/>
                        </a:buClr>
                        <a:buSzPct val="80000"/>
                        <a:buFont typeface="Wingdings" pitchFamily="2" charset="2"/>
                        <a:defRPr sz="2400">
                          <a:solidFill>
                            <a:schemeClr val="tx1"/>
                          </a:solidFill>
                          <a:latin typeface="Arial" charset="0"/>
                        </a:defRPr>
                      </a:lvl1pPr>
                      <a:lvl2pPr marL="742950" indent="-285750" eaLnBrk="0" hangingPunct="0">
                        <a:spcBef>
                          <a:spcPct val="20000"/>
                        </a:spcBef>
                        <a:buClr>
                          <a:srgbClr val="CCFF33"/>
                        </a:buClr>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defRPr sz="2400">
                          <a:solidFill>
                            <a:schemeClr val="tx1"/>
                          </a:solidFill>
                          <a:latin typeface="Arial" charset="0"/>
                        </a:defRPr>
                      </a:lvl3pPr>
                      <a:lvl4pPr marL="1600200" indent="-228600" eaLnBrk="0" hangingPunct="0">
                        <a:spcBef>
                          <a:spcPct val="20000"/>
                        </a:spcBef>
                        <a:buClr>
                          <a:srgbClr val="CCFF33"/>
                        </a:buClr>
                        <a:buSzPct val="80000"/>
                        <a:defRPr sz="2400">
                          <a:solidFill>
                            <a:schemeClr val="tx1"/>
                          </a:solidFill>
                          <a:latin typeface="Arial" charset="0"/>
                        </a:defRPr>
                      </a:lvl4pPr>
                      <a:lvl5pPr marL="2057400" indent="-228600" eaLnBrk="0" hangingPunct="0">
                        <a:spcBef>
                          <a:spcPct val="20000"/>
                        </a:spcBef>
                        <a:buClr>
                          <a:srgbClr val="CCFF33"/>
                        </a:buClr>
                        <a:defRPr sz="2400">
                          <a:solidFill>
                            <a:schemeClr val="tx1"/>
                          </a:solidFill>
                          <a:latin typeface="Arial" charset="0"/>
                        </a:defRPr>
                      </a:lvl5pPr>
                      <a:lvl6pPr marL="2514600" indent="-228600" eaLnBrk="0" fontAlgn="base" hangingPunct="0">
                        <a:spcBef>
                          <a:spcPct val="20000"/>
                        </a:spcBef>
                        <a:spcAft>
                          <a:spcPct val="0"/>
                        </a:spcAft>
                        <a:buClr>
                          <a:srgbClr val="CCFF33"/>
                        </a:buClr>
                        <a:defRPr sz="2400">
                          <a:solidFill>
                            <a:schemeClr val="tx1"/>
                          </a:solidFill>
                          <a:latin typeface="Arial" charset="0"/>
                        </a:defRPr>
                      </a:lvl6pPr>
                      <a:lvl7pPr marL="2971800" indent="-228600" eaLnBrk="0" fontAlgn="base" hangingPunct="0">
                        <a:spcBef>
                          <a:spcPct val="20000"/>
                        </a:spcBef>
                        <a:spcAft>
                          <a:spcPct val="0"/>
                        </a:spcAft>
                        <a:buClr>
                          <a:srgbClr val="CCFF33"/>
                        </a:buClr>
                        <a:defRPr sz="2400">
                          <a:solidFill>
                            <a:schemeClr val="tx1"/>
                          </a:solidFill>
                          <a:latin typeface="Arial" charset="0"/>
                        </a:defRPr>
                      </a:lvl7pPr>
                      <a:lvl8pPr marL="3429000" indent="-228600" eaLnBrk="0" fontAlgn="base" hangingPunct="0">
                        <a:spcBef>
                          <a:spcPct val="20000"/>
                        </a:spcBef>
                        <a:spcAft>
                          <a:spcPct val="0"/>
                        </a:spcAft>
                        <a:buClr>
                          <a:srgbClr val="CCFF33"/>
                        </a:buClr>
                        <a:defRPr sz="2400">
                          <a:solidFill>
                            <a:schemeClr val="tx1"/>
                          </a:solidFill>
                          <a:latin typeface="Arial" charset="0"/>
                        </a:defRPr>
                      </a:lvl8pPr>
                      <a:lvl9pPr marL="3886200" indent="-228600" eaLnBrk="0" fontAlgn="base" hangingPunct="0">
                        <a:spcBef>
                          <a:spcPct val="20000"/>
                        </a:spcBef>
                        <a:spcAft>
                          <a:spcPct val="0"/>
                        </a:spcAft>
                        <a:buClr>
                          <a:srgbClr val="CCFF33"/>
                        </a:buClr>
                        <a:defRPr sz="2400">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800" b="0" i="0" u="none" strike="noStrike" cap="none" normalizeH="0" baseline="0">
                        <a:ln>
                          <a:noFill/>
                        </a:ln>
                        <a:solidFill>
                          <a:srgbClr val="000000"/>
                        </a:solidFill>
                        <a:effectLst/>
                        <a:latin typeface="Calibri" pitchFamily="34"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CCFF33"/>
                        </a:buClr>
                        <a:buSzPct val="80000"/>
                        <a:buFont typeface="Wingdings" pitchFamily="2" charset="2"/>
                        <a:defRPr sz="2400">
                          <a:solidFill>
                            <a:schemeClr val="tx1"/>
                          </a:solidFill>
                          <a:latin typeface="Arial" charset="0"/>
                        </a:defRPr>
                      </a:lvl1pPr>
                      <a:lvl2pPr marL="742950" indent="-285750" eaLnBrk="0" hangingPunct="0">
                        <a:spcBef>
                          <a:spcPct val="20000"/>
                        </a:spcBef>
                        <a:buClr>
                          <a:srgbClr val="CCFF33"/>
                        </a:buClr>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defRPr sz="2400">
                          <a:solidFill>
                            <a:schemeClr val="tx1"/>
                          </a:solidFill>
                          <a:latin typeface="Arial" charset="0"/>
                        </a:defRPr>
                      </a:lvl3pPr>
                      <a:lvl4pPr marL="1600200" indent="-228600" eaLnBrk="0" hangingPunct="0">
                        <a:spcBef>
                          <a:spcPct val="20000"/>
                        </a:spcBef>
                        <a:buClr>
                          <a:srgbClr val="CCFF33"/>
                        </a:buClr>
                        <a:buSzPct val="80000"/>
                        <a:defRPr sz="2400">
                          <a:solidFill>
                            <a:schemeClr val="tx1"/>
                          </a:solidFill>
                          <a:latin typeface="Arial" charset="0"/>
                        </a:defRPr>
                      </a:lvl4pPr>
                      <a:lvl5pPr marL="2057400" indent="-228600" eaLnBrk="0" hangingPunct="0">
                        <a:spcBef>
                          <a:spcPct val="20000"/>
                        </a:spcBef>
                        <a:buClr>
                          <a:srgbClr val="CCFF33"/>
                        </a:buClr>
                        <a:defRPr sz="2400">
                          <a:solidFill>
                            <a:schemeClr val="tx1"/>
                          </a:solidFill>
                          <a:latin typeface="Arial" charset="0"/>
                        </a:defRPr>
                      </a:lvl5pPr>
                      <a:lvl6pPr marL="2514600" indent="-228600" eaLnBrk="0" fontAlgn="base" hangingPunct="0">
                        <a:spcBef>
                          <a:spcPct val="20000"/>
                        </a:spcBef>
                        <a:spcAft>
                          <a:spcPct val="0"/>
                        </a:spcAft>
                        <a:buClr>
                          <a:srgbClr val="CCFF33"/>
                        </a:buClr>
                        <a:defRPr sz="2400">
                          <a:solidFill>
                            <a:schemeClr val="tx1"/>
                          </a:solidFill>
                          <a:latin typeface="Arial" charset="0"/>
                        </a:defRPr>
                      </a:lvl6pPr>
                      <a:lvl7pPr marL="2971800" indent="-228600" eaLnBrk="0" fontAlgn="base" hangingPunct="0">
                        <a:spcBef>
                          <a:spcPct val="20000"/>
                        </a:spcBef>
                        <a:spcAft>
                          <a:spcPct val="0"/>
                        </a:spcAft>
                        <a:buClr>
                          <a:srgbClr val="CCFF33"/>
                        </a:buClr>
                        <a:defRPr sz="2400">
                          <a:solidFill>
                            <a:schemeClr val="tx1"/>
                          </a:solidFill>
                          <a:latin typeface="Arial" charset="0"/>
                        </a:defRPr>
                      </a:lvl7pPr>
                      <a:lvl8pPr marL="3429000" indent="-228600" eaLnBrk="0" fontAlgn="base" hangingPunct="0">
                        <a:spcBef>
                          <a:spcPct val="20000"/>
                        </a:spcBef>
                        <a:spcAft>
                          <a:spcPct val="0"/>
                        </a:spcAft>
                        <a:buClr>
                          <a:srgbClr val="CCFF33"/>
                        </a:buClr>
                        <a:defRPr sz="2400">
                          <a:solidFill>
                            <a:schemeClr val="tx1"/>
                          </a:solidFill>
                          <a:latin typeface="Arial" charset="0"/>
                        </a:defRPr>
                      </a:lvl8pPr>
                      <a:lvl9pPr marL="3886200" indent="-228600" eaLnBrk="0" fontAlgn="base" hangingPunct="0">
                        <a:spcBef>
                          <a:spcPct val="20000"/>
                        </a:spcBef>
                        <a:spcAft>
                          <a:spcPct val="0"/>
                        </a:spcAft>
                        <a:buClr>
                          <a:srgbClr val="CCFF33"/>
                        </a:buClr>
                        <a:defRPr sz="2400">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800" b="0" i="0" u="none" strike="noStrike" cap="none" normalizeH="0" baseline="0">
                        <a:ln>
                          <a:noFill/>
                        </a:ln>
                        <a:solidFill>
                          <a:srgbClr val="000000"/>
                        </a:solidFill>
                        <a:effectLst/>
                        <a:latin typeface="Calibri" pitchFamily="34"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CCFF33"/>
                        </a:buClr>
                        <a:buSzPct val="80000"/>
                        <a:buFont typeface="Wingdings" pitchFamily="2" charset="2"/>
                        <a:defRPr sz="2400">
                          <a:solidFill>
                            <a:schemeClr val="tx1"/>
                          </a:solidFill>
                          <a:latin typeface="Arial" charset="0"/>
                        </a:defRPr>
                      </a:lvl1pPr>
                      <a:lvl2pPr marL="742950" indent="-285750" eaLnBrk="0" hangingPunct="0">
                        <a:spcBef>
                          <a:spcPct val="20000"/>
                        </a:spcBef>
                        <a:buClr>
                          <a:srgbClr val="CCFF33"/>
                        </a:buClr>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defRPr sz="2400">
                          <a:solidFill>
                            <a:schemeClr val="tx1"/>
                          </a:solidFill>
                          <a:latin typeface="Arial" charset="0"/>
                        </a:defRPr>
                      </a:lvl3pPr>
                      <a:lvl4pPr marL="1600200" indent="-228600" eaLnBrk="0" hangingPunct="0">
                        <a:spcBef>
                          <a:spcPct val="20000"/>
                        </a:spcBef>
                        <a:buClr>
                          <a:srgbClr val="CCFF33"/>
                        </a:buClr>
                        <a:buSzPct val="80000"/>
                        <a:defRPr sz="2400">
                          <a:solidFill>
                            <a:schemeClr val="tx1"/>
                          </a:solidFill>
                          <a:latin typeface="Arial" charset="0"/>
                        </a:defRPr>
                      </a:lvl4pPr>
                      <a:lvl5pPr marL="2057400" indent="-228600" eaLnBrk="0" hangingPunct="0">
                        <a:spcBef>
                          <a:spcPct val="20000"/>
                        </a:spcBef>
                        <a:buClr>
                          <a:srgbClr val="CCFF33"/>
                        </a:buClr>
                        <a:defRPr sz="2400">
                          <a:solidFill>
                            <a:schemeClr val="tx1"/>
                          </a:solidFill>
                          <a:latin typeface="Arial" charset="0"/>
                        </a:defRPr>
                      </a:lvl5pPr>
                      <a:lvl6pPr marL="2514600" indent="-228600" eaLnBrk="0" fontAlgn="base" hangingPunct="0">
                        <a:spcBef>
                          <a:spcPct val="20000"/>
                        </a:spcBef>
                        <a:spcAft>
                          <a:spcPct val="0"/>
                        </a:spcAft>
                        <a:buClr>
                          <a:srgbClr val="CCFF33"/>
                        </a:buClr>
                        <a:defRPr sz="2400">
                          <a:solidFill>
                            <a:schemeClr val="tx1"/>
                          </a:solidFill>
                          <a:latin typeface="Arial" charset="0"/>
                        </a:defRPr>
                      </a:lvl6pPr>
                      <a:lvl7pPr marL="2971800" indent="-228600" eaLnBrk="0" fontAlgn="base" hangingPunct="0">
                        <a:spcBef>
                          <a:spcPct val="20000"/>
                        </a:spcBef>
                        <a:spcAft>
                          <a:spcPct val="0"/>
                        </a:spcAft>
                        <a:buClr>
                          <a:srgbClr val="CCFF33"/>
                        </a:buClr>
                        <a:defRPr sz="2400">
                          <a:solidFill>
                            <a:schemeClr val="tx1"/>
                          </a:solidFill>
                          <a:latin typeface="Arial" charset="0"/>
                        </a:defRPr>
                      </a:lvl7pPr>
                      <a:lvl8pPr marL="3429000" indent="-228600" eaLnBrk="0" fontAlgn="base" hangingPunct="0">
                        <a:spcBef>
                          <a:spcPct val="20000"/>
                        </a:spcBef>
                        <a:spcAft>
                          <a:spcPct val="0"/>
                        </a:spcAft>
                        <a:buClr>
                          <a:srgbClr val="CCFF33"/>
                        </a:buClr>
                        <a:defRPr sz="2400">
                          <a:solidFill>
                            <a:schemeClr val="tx1"/>
                          </a:solidFill>
                          <a:latin typeface="Arial" charset="0"/>
                        </a:defRPr>
                      </a:lvl8pPr>
                      <a:lvl9pPr marL="3886200" indent="-228600" eaLnBrk="0" fontAlgn="base" hangingPunct="0">
                        <a:spcBef>
                          <a:spcPct val="20000"/>
                        </a:spcBef>
                        <a:spcAft>
                          <a:spcPct val="0"/>
                        </a:spcAft>
                        <a:buClr>
                          <a:srgbClr val="CCFF33"/>
                        </a:buClr>
                        <a:defRPr sz="2400">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800" b="0" i="0" u="none" strike="noStrike" cap="none" normalizeH="0" baseline="0">
                        <a:ln>
                          <a:noFill/>
                        </a:ln>
                        <a:solidFill>
                          <a:srgbClr val="000000"/>
                        </a:solidFill>
                        <a:effectLst/>
                        <a:latin typeface="Calibri" pitchFamily="34"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CCFF33"/>
                        </a:buClr>
                        <a:buSzPct val="80000"/>
                        <a:buFont typeface="Wingdings" pitchFamily="2" charset="2"/>
                        <a:defRPr sz="2400">
                          <a:solidFill>
                            <a:schemeClr val="tx1"/>
                          </a:solidFill>
                          <a:latin typeface="Arial" charset="0"/>
                        </a:defRPr>
                      </a:lvl1pPr>
                      <a:lvl2pPr marL="742950" indent="-285750" eaLnBrk="0" hangingPunct="0">
                        <a:spcBef>
                          <a:spcPct val="20000"/>
                        </a:spcBef>
                        <a:buClr>
                          <a:srgbClr val="CCFF33"/>
                        </a:buClr>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defRPr sz="2400">
                          <a:solidFill>
                            <a:schemeClr val="tx1"/>
                          </a:solidFill>
                          <a:latin typeface="Arial" charset="0"/>
                        </a:defRPr>
                      </a:lvl3pPr>
                      <a:lvl4pPr marL="1600200" indent="-228600" eaLnBrk="0" hangingPunct="0">
                        <a:spcBef>
                          <a:spcPct val="20000"/>
                        </a:spcBef>
                        <a:buClr>
                          <a:srgbClr val="CCFF33"/>
                        </a:buClr>
                        <a:buSzPct val="80000"/>
                        <a:defRPr sz="2400">
                          <a:solidFill>
                            <a:schemeClr val="tx1"/>
                          </a:solidFill>
                          <a:latin typeface="Arial" charset="0"/>
                        </a:defRPr>
                      </a:lvl4pPr>
                      <a:lvl5pPr marL="2057400" indent="-228600" eaLnBrk="0" hangingPunct="0">
                        <a:spcBef>
                          <a:spcPct val="20000"/>
                        </a:spcBef>
                        <a:buClr>
                          <a:srgbClr val="CCFF33"/>
                        </a:buClr>
                        <a:defRPr sz="2400">
                          <a:solidFill>
                            <a:schemeClr val="tx1"/>
                          </a:solidFill>
                          <a:latin typeface="Arial" charset="0"/>
                        </a:defRPr>
                      </a:lvl5pPr>
                      <a:lvl6pPr marL="2514600" indent="-228600" eaLnBrk="0" fontAlgn="base" hangingPunct="0">
                        <a:spcBef>
                          <a:spcPct val="20000"/>
                        </a:spcBef>
                        <a:spcAft>
                          <a:spcPct val="0"/>
                        </a:spcAft>
                        <a:buClr>
                          <a:srgbClr val="CCFF33"/>
                        </a:buClr>
                        <a:defRPr sz="2400">
                          <a:solidFill>
                            <a:schemeClr val="tx1"/>
                          </a:solidFill>
                          <a:latin typeface="Arial" charset="0"/>
                        </a:defRPr>
                      </a:lvl6pPr>
                      <a:lvl7pPr marL="2971800" indent="-228600" eaLnBrk="0" fontAlgn="base" hangingPunct="0">
                        <a:spcBef>
                          <a:spcPct val="20000"/>
                        </a:spcBef>
                        <a:spcAft>
                          <a:spcPct val="0"/>
                        </a:spcAft>
                        <a:buClr>
                          <a:srgbClr val="CCFF33"/>
                        </a:buClr>
                        <a:defRPr sz="2400">
                          <a:solidFill>
                            <a:schemeClr val="tx1"/>
                          </a:solidFill>
                          <a:latin typeface="Arial" charset="0"/>
                        </a:defRPr>
                      </a:lvl7pPr>
                      <a:lvl8pPr marL="3429000" indent="-228600" eaLnBrk="0" fontAlgn="base" hangingPunct="0">
                        <a:spcBef>
                          <a:spcPct val="20000"/>
                        </a:spcBef>
                        <a:spcAft>
                          <a:spcPct val="0"/>
                        </a:spcAft>
                        <a:buClr>
                          <a:srgbClr val="CCFF33"/>
                        </a:buClr>
                        <a:defRPr sz="2400">
                          <a:solidFill>
                            <a:schemeClr val="tx1"/>
                          </a:solidFill>
                          <a:latin typeface="Arial" charset="0"/>
                        </a:defRPr>
                      </a:lvl8pPr>
                      <a:lvl9pPr marL="3886200" indent="-228600" eaLnBrk="0" fontAlgn="base" hangingPunct="0">
                        <a:spcBef>
                          <a:spcPct val="20000"/>
                        </a:spcBef>
                        <a:spcAft>
                          <a:spcPct val="0"/>
                        </a:spcAft>
                        <a:buClr>
                          <a:srgbClr val="CCFF33"/>
                        </a:buClr>
                        <a:defRPr sz="2400">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800" b="0" i="0" u="none" strike="noStrike" cap="none" normalizeH="0" baseline="0">
                        <a:ln>
                          <a:noFill/>
                        </a:ln>
                        <a:solidFill>
                          <a:srgbClr val="000000"/>
                        </a:solidFill>
                        <a:effectLst/>
                        <a:latin typeface="Calibri" pitchFamily="34"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CCFF33"/>
                        </a:buClr>
                        <a:buSzPct val="80000"/>
                        <a:buFont typeface="Wingdings" pitchFamily="2" charset="2"/>
                        <a:defRPr sz="2400">
                          <a:solidFill>
                            <a:schemeClr val="tx1"/>
                          </a:solidFill>
                          <a:latin typeface="Arial" charset="0"/>
                        </a:defRPr>
                      </a:lvl1pPr>
                      <a:lvl2pPr marL="742950" indent="-285750" eaLnBrk="0" hangingPunct="0">
                        <a:spcBef>
                          <a:spcPct val="20000"/>
                        </a:spcBef>
                        <a:buClr>
                          <a:srgbClr val="CCFF33"/>
                        </a:buClr>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defRPr sz="2400">
                          <a:solidFill>
                            <a:schemeClr val="tx1"/>
                          </a:solidFill>
                          <a:latin typeface="Arial" charset="0"/>
                        </a:defRPr>
                      </a:lvl3pPr>
                      <a:lvl4pPr marL="1600200" indent="-228600" eaLnBrk="0" hangingPunct="0">
                        <a:spcBef>
                          <a:spcPct val="20000"/>
                        </a:spcBef>
                        <a:buClr>
                          <a:srgbClr val="CCFF33"/>
                        </a:buClr>
                        <a:buSzPct val="80000"/>
                        <a:defRPr sz="2400">
                          <a:solidFill>
                            <a:schemeClr val="tx1"/>
                          </a:solidFill>
                          <a:latin typeface="Arial" charset="0"/>
                        </a:defRPr>
                      </a:lvl4pPr>
                      <a:lvl5pPr marL="2057400" indent="-228600" eaLnBrk="0" hangingPunct="0">
                        <a:spcBef>
                          <a:spcPct val="20000"/>
                        </a:spcBef>
                        <a:buClr>
                          <a:srgbClr val="CCFF33"/>
                        </a:buClr>
                        <a:defRPr sz="2400">
                          <a:solidFill>
                            <a:schemeClr val="tx1"/>
                          </a:solidFill>
                          <a:latin typeface="Arial" charset="0"/>
                        </a:defRPr>
                      </a:lvl5pPr>
                      <a:lvl6pPr marL="2514600" indent="-228600" eaLnBrk="0" fontAlgn="base" hangingPunct="0">
                        <a:spcBef>
                          <a:spcPct val="20000"/>
                        </a:spcBef>
                        <a:spcAft>
                          <a:spcPct val="0"/>
                        </a:spcAft>
                        <a:buClr>
                          <a:srgbClr val="CCFF33"/>
                        </a:buClr>
                        <a:defRPr sz="2400">
                          <a:solidFill>
                            <a:schemeClr val="tx1"/>
                          </a:solidFill>
                          <a:latin typeface="Arial" charset="0"/>
                        </a:defRPr>
                      </a:lvl6pPr>
                      <a:lvl7pPr marL="2971800" indent="-228600" eaLnBrk="0" fontAlgn="base" hangingPunct="0">
                        <a:spcBef>
                          <a:spcPct val="20000"/>
                        </a:spcBef>
                        <a:spcAft>
                          <a:spcPct val="0"/>
                        </a:spcAft>
                        <a:buClr>
                          <a:srgbClr val="CCFF33"/>
                        </a:buClr>
                        <a:defRPr sz="2400">
                          <a:solidFill>
                            <a:schemeClr val="tx1"/>
                          </a:solidFill>
                          <a:latin typeface="Arial" charset="0"/>
                        </a:defRPr>
                      </a:lvl7pPr>
                      <a:lvl8pPr marL="3429000" indent="-228600" eaLnBrk="0" fontAlgn="base" hangingPunct="0">
                        <a:spcBef>
                          <a:spcPct val="20000"/>
                        </a:spcBef>
                        <a:spcAft>
                          <a:spcPct val="0"/>
                        </a:spcAft>
                        <a:buClr>
                          <a:srgbClr val="CCFF33"/>
                        </a:buClr>
                        <a:defRPr sz="2400">
                          <a:solidFill>
                            <a:schemeClr val="tx1"/>
                          </a:solidFill>
                          <a:latin typeface="Arial" charset="0"/>
                        </a:defRPr>
                      </a:lvl8pPr>
                      <a:lvl9pPr marL="3886200" indent="-228600" eaLnBrk="0" fontAlgn="base" hangingPunct="0">
                        <a:spcBef>
                          <a:spcPct val="20000"/>
                        </a:spcBef>
                        <a:spcAft>
                          <a:spcPct val="0"/>
                        </a:spcAft>
                        <a:buClr>
                          <a:srgbClr val="CCFF33"/>
                        </a:buClr>
                        <a:defRPr sz="2400">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800" b="0" i="0" u="none" strike="noStrike" cap="none" normalizeH="0" baseline="0">
                        <a:ln>
                          <a:noFill/>
                        </a:ln>
                        <a:solidFill>
                          <a:srgbClr val="000000"/>
                        </a:solidFill>
                        <a:effectLst/>
                        <a:latin typeface="Calibri" pitchFamily="34"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CCFF33"/>
                        </a:buClr>
                        <a:buSzPct val="80000"/>
                        <a:buFont typeface="Wingdings" pitchFamily="2" charset="2"/>
                        <a:defRPr sz="2400">
                          <a:solidFill>
                            <a:schemeClr val="tx1"/>
                          </a:solidFill>
                          <a:latin typeface="Arial" charset="0"/>
                        </a:defRPr>
                      </a:lvl1pPr>
                      <a:lvl2pPr marL="742950" indent="-285750" eaLnBrk="0" hangingPunct="0">
                        <a:spcBef>
                          <a:spcPct val="20000"/>
                        </a:spcBef>
                        <a:buClr>
                          <a:srgbClr val="CCFF33"/>
                        </a:buClr>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defRPr sz="2400">
                          <a:solidFill>
                            <a:schemeClr val="tx1"/>
                          </a:solidFill>
                          <a:latin typeface="Arial" charset="0"/>
                        </a:defRPr>
                      </a:lvl3pPr>
                      <a:lvl4pPr marL="1600200" indent="-228600" eaLnBrk="0" hangingPunct="0">
                        <a:spcBef>
                          <a:spcPct val="20000"/>
                        </a:spcBef>
                        <a:buClr>
                          <a:srgbClr val="CCFF33"/>
                        </a:buClr>
                        <a:buSzPct val="80000"/>
                        <a:defRPr sz="2400">
                          <a:solidFill>
                            <a:schemeClr val="tx1"/>
                          </a:solidFill>
                          <a:latin typeface="Arial" charset="0"/>
                        </a:defRPr>
                      </a:lvl4pPr>
                      <a:lvl5pPr marL="2057400" indent="-228600" eaLnBrk="0" hangingPunct="0">
                        <a:spcBef>
                          <a:spcPct val="20000"/>
                        </a:spcBef>
                        <a:buClr>
                          <a:srgbClr val="CCFF33"/>
                        </a:buClr>
                        <a:defRPr sz="2400">
                          <a:solidFill>
                            <a:schemeClr val="tx1"/>
                          </a:solidFill>
                          <a:latin typeface="Arial" charset="0"/>
                        </a:defRPr>
                      </a:lvl5pPr>
                      <a:lvl6pPr marL="2514600" indent="-228600" eaLnBrk="0" fontAlgn="base" hangingPunct="0">
                        <a:spcBef>
                          <a:spcPct val="20000"/>
                        </a:spcBef>
                        <a:spcAft>
                          <a:spcPct val="0"/>
                        </a:spcAft>
                        <a:buClr>
                          <a:srgbClr val="CCFF33"/>
                        </a:buClr>
                        <a:defRPr sz="2400">
                          <a:solidFill>
                            <a:schemeClr val="tx1"/>
                          </a:solidFill>
                          <a:latin typeface="Arial" charset="0"/>
                        </a:defRPr>
                      </a:lvl6pPr>
                      <a:lvl7pPr marL="2971800" indent="-228600" eaLnBrk="0" fontAlgn="base" hangingPunct="0">
                        <a:spcBef>
                          <a:spcPct val="20000"/>
                        </a:spcBef>
                        <a:spcAft>
                          <a:spcPct val="0"/>
                        </a:spcAft>
                        <a:buClr>
                          <a:srgbClr val="CCFF33"/>
                        </a:buClr>
                        <a:defRPr sz="2400">
                          <a:solidFill>
                            <a:schemeClr val="tx1"/>
                          </a:solidFill>
                          <a:latin typeface="Arial" charset="0"/>
                        </a:defRPr>
                      </a:lvl7pPr>
                      <a:lvl8pPr marL="3429000" indent="-228600" eaLnBrk="0" fontAlgn="base" hangingPunct="0">
                        <a:spcBef>
                          <a:spcPct val="20000"/>
                        </a:spcBef>
                        <a:spcAft>
                          <a:spcPct val="0"/>
                        </a:spcAft>
                        <a:buClr>
                          <a:srgbClr val="CCFF33"/>
                        </a:buClr>
                        <a:defRPr sz="2400">
                          <a:solidFill>
                            <a:schemeClr val="tx1"/>
                          </a:solidFill>
                          <a:latin typeface="Arial" charset="0"/>
                        </a:defRPr>
                      </a:lvl8pPr>
                      <a:lvl9pPr marL="3886200" indent="-228600" eaLnBrk="0" fontAlgn="base" hangingPunct="0">
                        <a:spcBef>
                          <a:spcPct val="20000"/>
                        </a:spcBef>
                        <a:spcAft>
                          <a:spcPct val="0"/>
                        </a:spcAft>
                        <a:buClr>
                          <a:srgbClr val="CCFF33"/>
                        </a:buClr>
                        <a:defRPr sz="2400">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800" b="0" i="0" u="none" strike="noStrike" cap="none" normalizeH="0" baseline="0">
                        <a:ln>
                          <a:noFill/>
                        </a:ln>
                        <a:solidFill>
                          <a:srgbClr val="000000"/>
                        </a:solidFill>
                        <a:effectLst/>
                        <a:latin typeface="Calibri" pitchFamily="34"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CCFF33"/>
                        </a:buClr>
                        <a:buSzPct val="80000"/>
                        <a:buFont typeface="Wingdings" pitchFamily="2" charset="2"/>
                        <a:defRPr sz="2400">
                          <a:solidFill>
                            <a:schemeClr val="tx1"/>
                          </a:solidFill>
                          <a:latin typeface="Arial" charset="0"/>
                        </a:defRPr>
                      </a:lvl1pPr>
                      <a:lvl2pPr marL="742950" indent="-285750" eaLnBrk="0" hangingPunct="0">
                        <a:spcBef>
                          <a:spcPct val="20000"/>
                        </a:spcBef>
                        <a:buClr>
                          <a:srgbClr val="CCFF33"/>
                        </a:buClr>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defRPr sz="2400">
                          <a:solidFill>
                            <a:schemeClr val="tx1"/>
                          </a:solidFill>
                          <a:latin typeface="Arial" charset="0"/>
                        </a:defRPr>
                      </a:lvl3pPr>
                      <a:lvl4pPr marL="1600200" indent="-228600" eaLnBrk="0" hangingPunct="0">
                        <a:spcBef>
                          <a:spcPct val="20000"/>
                        </a:spcBef>
                        <a:buClr>
                          <a:srgbClr val="CCFF33"/>
                        </a:buClr>
                        <a:buSzPct val="80000"/>
                        <a:defRPr sz="2400">
                          <a:solidFill>
                            <a:schemeClr val="tx1"/>
                          </a:solidFill>
                          <a:latin typeface="Arial" charset="0"/>
                        </a:defRPr>
                      </a:lvl4pPr>
                      <a:lvl5pPr marL="2057400" indent="-228600" eaLnBrk="0" hangingPunct="0">
                        <a:spcBef>
                          <a:spcPct val="20000"/>
                        </a:spcBef>
                        <a:buClr>
                          <a:srgbClr val="CCFF33"/>
                        </a:buClr>
                        <a:defRPr sz="2400">
                          <a:solidFill>
                            <a:schemeClr val="tx1"/>
                          </a:solidFill>
                          <a:latin typeface="Arial" charset="0"/>
                        </a:defRPr>
                      </a:lvl5pPr>
                      <a:lvl6pPr marL="2514600" indent="-228600" eaLnBrk="0" fontAlgn="base" hangingPunct="0">
                        <a:spcBef>
                          <a:spcPct val="20000"/>
                        </a:spcBef>
                        <a:spcAft>
                          <a:spcPct val="0"/>
                        </a:spcAft>
                        <a:buClr>
                          <a:srgbClr val="CCFF33"/>
                        </a:buClr>
                        <a:defRPr sz="2400">
                          <a:solidFill>
                            <a:schemeClr val="tx1"/>
                          </a:solidFill>
                          <a:latin typeface="Arial" charset="0"/>
                        </a:defRPr>
                      </a:lvl6pPr>
                      <a:lvl7pPr marL="2971800" indent="-228600" eaLnBrk="0" fontAlgn="base" hangingPunct="0">
                        <a:spcBef>
                          <a:spcPct val="20000"/>
                        </a:spcBef>
                        <a:spcAft>
                          <a:spcPct val="0"/>
                        </a:spcAft>
                        <a:buClr>
                          <a:srgbClr val="CCFF33"/>
                        </a:buClr>
                        <a:defRPr sz="2400">
                          <a:solidFill>
                            <a:schemeClr val="tx1"/>
                          </a:solidFill>
                          <a:latin typeface="Arial" charset="0"/>
                        </a:defRPr>
                      </a:lvl7pPr>
                      <a:lvl8pPr marL="3429000" indent="-228600" eaLnBrk="0" fontAlgn="base" hangingPunct="0">
                        <a:spcBef>
                          <a:spcPct val="20000"/>
                        </a:spcBef>
                        <a:spcAft>
                          <a:spcPct val="0"/>
                        </a:spcAft>
                        <a:buClr>
                          <a:srgbClr val="CCFF33"/>
                        </a:buClr>
                        <a:defRPr sz="2400">
                          <a:solidFill>
                            <a:schemeClr val="tx1"/>
                          </a:solidFill>
                          <a:latin typeface="Arial" charset="0"/>
                        </a:defRPr>
                      </a:lvl8pPr>
                      <a:lvl9pPr marL="3886200" indent="-228600" eaLnBrk="0" fontAlgn="base" hangingPunct="0">
                        <a:spcBef>
                          <a:spcPct val="20000"/>
                        </a:spcBef>
                        <a:spcAft>
                          <a:spcPct val="0"/>
                        </a:spcAft>
                        <a:buClr>
                          <a:srgbClr val="CCFF33"/>
                        </a:buClr>
                        <a:defRPr sz="2400">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800" b="0" i="0" u="none" strike="noStrike" cap="none" normalizeH="0" baseline="0">
                        <a:ln>
                          <a:noFill/>
                        </a:ln>
                        <a:solidFill>
                          <a:srgbClr val="000000"/>
                        </a:solidFill>
                        <a:effectLst/>
                        <a:latin typeface="Calibri" pitchFamily="34"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CCFF33"/>
                        </a:buClr>
                        <a:buSzPct val="80000"/>
                        <a:buFont typeface="Wingdings" pitchFamily="2" charset="2"/>
                        <a:defRPr sz="2400">
                          <a:solidFill>
                            <a:schemeClr val="tx1"/>
                          </a:solidFill>
                          <a:latin typeface="Arial" charset="0"/>
                        </a:defRPr>
                      </a:lvl1pPr>
                      <a:lvl2pPr marL="742950" indent="-285750" eaLnBrk="0" hangingPunct="0">
                        <a:spcBef>
                          <a:spcPct val="20000"/>
                        </a:spcBef>
                        <a:buClr>
                          <a:srgbClr val="CCFF33"/>
                        </a:buClr>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defRPr sz="2400">
                          <a:solidFill>
                            <a:schemeClr val="tx1"/>
                          </a:solidFill>
                          <a:latin typeface="Arial" charset="0"/>
                        </a:defRPr>
                      </a:lvl3pPr>
                      <a:lvl4pPr marL="1600200" indent="-228600" eaLnBrk="0" hangingPunct="0">
                        <a:spcBef>
                          <a:spcPct val="20000"/>
                        </a:spcBef>
                        <a:buClr>
                          <a:srgbClr val="CCFF33"/>
                        </a:buClr>
                        <a:buSzPct val="80000"/>
                        <a:defRPr sz="2400">
                          <a:solidFill>
                            <a:schemeClr val="tx1"/>
                          </a:solidFill>
                          <a:latin typeface="Arial" charset="0"/>
                        </a:defRPr>
                      </a:lvl4pPr>
                      <a:lvl5pPr marL="2057400" indent="-228600" eaLnBrk="0" hangingPunct="0">
                        <a:spcBef>
                          <a:spcPct val="20000"/>
                        </a:spcBef>
                        <a:buClr>
                          <a:srgbClr val="CCFF33"/>
                        </a:buClr>
                        <a:defRPr sz="2400">
                          <a:solidFill>
                            <a:schemeClr val="tx1"/>
                          </a:solidFill>
                          <a:latin typeface="Arial" charset="0"/>
                        </a:defRPr>
                      </a:lvl5pPr>
                      <a:lvl6pPr marL="2514600" indent="-228600" eaLnBrk="0" fontAlgn="base" hangingPunct="0">
                        <a:spcBef>
                          <a:spcPct val="20000"/>
                        </a:spcBef>
                        <a:spcAft>
                          <a:spcPct val="0"/>
                        </a:spcAft>
                        <a:buClr>
                          <a:srgbClr val="CCFF33"/>
                        </a:buClr>
                        <a:defRPr sz="2400">
                          <a:solidFill>
                            <a:schemeClr val="tx1"/>
                          </a:solidFill>
                          <a:latin typeface="Arial" charset="0"/>
                        </a:defRPr>
                      </a:lvl6pPr>
                      <a:lvl7pPr marL="2971800" indent="-228600" eaLnBrk="0" fontAlgn="base" hangingPunct="0">
                        <a:spcBef>
                          <a:spcPct val="20000"/>
                        </a:spcBef>
                        <a:spcAft>
                          <a:spcPct val="0"/>
                        </a:spcAft>
                        <a:buClr>
                          <a:srgbClr val="CCFF33"/>
                        </a:buClr>
                        <a:defRPr sz="2400">
                          <a:solidFill>
                            <a:schemeClr val="tx1"/>
                          </a:solidFill>
                          <a:latin typeface="Arial" charset="0"/>
                        </a:defRPr>
                      </a:lvl7pPr>
                      <a:lvl8pPr marL="3429000" indent="-228600" eaLnBrk="0" fontAlgn="base" hangingPunct="0">
                        <a:spcBef>
                          <a:spcPct val="20000"/>
                        </a:spcBef>
                        <a:spcAft>
                          <a:spcPct val="0"/>
                        </a:spcAft>
                        <a:buClr>
                          <a:srgbClr val="CCFF33"/>
                        </a:buClr>
                        <a:defRPr sz="2400">
                          <a:solidFill>
                            <a:schemeClr val="tx1"/>
                          </a:solidFill>
                          <a:latin typeface="Arial" charset="0"/>
                        </a:defRPr>
                      </a:lvl8pPr>
                      <a:lvl9pPr marL="3886200" indent="-228600" eaLnBrk="0" fontAlgn="base" hangingPunct="0">
                        <a:spcBef>
                          <a:spcPct val="20000"/>
                        </a:spcBef>
                        <a:spcAft>
                          <a:spcPct val="0"/>
                        </a:spcAft>
                        <a:buClr>
                          <a:srgbClr val="CCFF33"/>
                        </a:buClr>
                        <a:defRPr sz="2400">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800" b="0" i="0" u="none" strike="noStrike" cap="none" normalizeH="0" baseline="0">
                        <a:ln>
                          <a:noFill/>
                        </a:ln>
                        <a:solidFill>
                          <a:srgbClr val="000000"/>
                        </a:solidFill>
                        <a:effectLst/>
                        <a:latin typeface="Calibri" pitchFamily="34"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CCFF33"/>
                        </a:buClr>
                        <a:buSzPct val="80000"/>
                        <a:buFont typeface="Wingdings" pitchFamily="2" charset="2"/>
                        <a:defRPr sz="2400">
                          <a:solidFill>
                            <a:schemeClr val="tx1"/>
                          </a:solidFill>
                          <a:latin typeface="Arial" charset="0"/>
                        </a:defRPr>
                      </a:lvl1pPr>
                      <a:lvl2pPr marL="742950" indent="-285750" eaLnBrk="0" hangingPunct="0">
                        <a:spcBef>
                          <a:spcPct val="20000"/>
                        </a:spcBef>
                        <a:buClr>
                          <a:srgbClr val="CCFF33"/>
                        </a:buClr>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defRPr sz="2400">
                          <a:solidFill>
                            <a:schemeClr val="tx1"/>
                          </a:solidFill>
                          <a:latin typeface="Arial" charset="0"/>
                        </a:defRPr>
                      </a:lvl3pPr>
                      <a:lvl4pPr marL="1600200" indent="-228600" eaLnBrk="0" hangingPunct="0">
                        <a:spcBef>
                          <a:spcPct val="20000"/>
                        </a:spcBef>
                        <a:buClr>
                          <a:srgbClr val="CCFF33"/>
                        </a:buClr>
                        <a:buSzPct val="80000"/>
                        <a:defRPr sz="2400">
                          <a:solidFill>
                            <a:schemeClr val="tx1"/>
                          </a:solidFill>
                          <a:latin typeface="Arial" charset="0"/>
                        </a:defRPr>
                      </a:lvl4pPr>
                      <a:lvl5pPr marL="2057400" indent="-228600" eaLnBrk="0" hangingPunct="0">
                        <a:spcBef>
                          <a:spcPct val="20000"/>
                        </a:spcBef>
                        <a:buClr>
                          <a:srgbClr val="CCFF33"/>
                        </a:buClr>
                        <a:defRPr sz="2400">
                          <a:solidFill>
                            <a:schemeClr val="tx1"/>
                          </a:solidFill>
                          <a:latin typeface="Arial" charset="0"/>
                        </a:defRPr>
                      </a:lvl5pPr>
                      <a:lvl6pPr marL="2514600" indent="-228600" eaLnBrk="0" fontAlgn="base" hangingPunct="0">
                        <a:spcBef>
                          <a:spcPct val="20000"/>
                        </a:spcBef>
                        <a:spcAft>
                          <a:spcPct val="0"/>
                        </a:spcAft>
                        <a:buClr>
                          <a:srgbClr val="CCFF33"/>
                        </a:buClr>
                        <a:defRPr sz="2400">
                          <a:solidFill>
                            <a:schemeClr val="tx1"/>
                          </a:solidFill>
                          <a:latin typeface="Arial" charset="0"/>
                        </a:defRPr>
                      </a:lvl6pPr>
                      <a:lvl7pPr marL="2971800" indent="-228600" eaLnBrk="0" fontAlgn="base" hangingPunct="0">
                        <a:spcBef>
                          <a:spcPct val="20000"/>
                        </a:spcBef>
                        <a:spcAft>
                          <a:spcPct val="0"/>
                        </a:spcAft>
                        <a:buClr>
                          <a:srgbClr val="CCFF33"/>
                        </a:buClr>
                        <a:defRPr sz="2400">
                          <a:solidFill>
                            <a:schemeClr val="tx1"/>
                          </a:solidFill>
                          <a:latin typeface="Arial" charset="0"/>
                        </a:defRPr>
                      </a:lvl7pPr>
                      <a:lvl8pPr marL="3429000" indent="-228600" eaLnBrk="0" fontAlgn="base" hangingPunct="0">
                        <a:spcBef>
                          <a:spcPct val="20000"/>
                        </a:spcBef>
                        <a:spcAft>
                          <a:spcPct val="0"/>
                        </a:spcAft>
                        <a:buClr>
                          <a:srgbClr val="CCFF33"/>
                        </a:buClr>
                        <a:defRPr sz="2400">
                          <a:solidFill>
                            <a:schemeClr val="tx1"/>
                          </a:solidFill>
                          <a:latin typeface="Arial" charset="0"/>
                        </a:defRPr>
                      </a:lvl8pPr>
                      <a:lvl9pPr marL="3886200" indent="-228600" eaLnBrk="0" fontAlgn="base" hangingPunct="0">
                        <a:spcBef>
                          <a:spcPct val="20000"/>
                        </a:spcBef>
                        <a:spcAft>
                          <a:spcPct val="0"/>
                        </a:spcAft>
                        <a:buClr>
                          <a:srgbClr val="CCFF33"/>
                        </a:buClr>
                        <a:defRPr sz="2400">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800" b="0" i="0" u="none" strike="noStrike" cap="none" normalizeH="0" baseline="0">
                        <a:ln>
                          <a:noFill/>
                        </a:ln>
                        <a:solidFill>
                          <a:srgbClr val="000000"/>
                        </a:solidFill>
                        <a:effectLst/>
                        <a:latin typeface="Calibri" pitchFamily="34"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CCFF33"/>
                        </a:buClr>
                        <a:buSzPct val="80000"/>
                        <a:buFont typeface="Wingdings" pitchFamily="2" charset="2"/>
                        <a:defRPr sz="2400">
                          <a:solidFill>
                            <a:schemeClr val="tx1"/>
                          </a:solidFill>
                          <a:latin typeface="Arial" charset="0"/>
                        </a:defRPr>
                      </a:lvl1pPr>
                      <a:lvl2pPr marL="742950" indent="-285750" eaLnBrk="0" hangingPunct="0">
                        <a:spcBef>
                          <a:spcPct val="20000"/>
                        </a:spcBef>
                        <a:buClr>
                          <a:srgbClr val="CCFF33"/>
                        </a:buClr>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defRPr sz="2400">
                          <a:solidFill>
                            <a:schemeClr val="tx1"/>
                          </a:solidFill>
                          <a:latin typeface="Arial" charset="0"/>
                        </a:defRPr>
                      </a:lvl3pPr>
                      <a:lvl4pPr marL="1600200" indent="-228600" eaLnBrk="0" hangingPunct="0">
                        <a:spcBef>
                          <a:spcPct val="20000"/>
                        </a:spcBef>
                        <a:buClr>
                          <a:srgbClr val="CCFF33"/>
                        </a:buClr>
                        <a:buSzPct val="80000"/>
                        <a:defRPr sz="2400">
                          <a:solidFill>
                            <a:schemeClr val="tx1"/>
                          </a:solidFill>
                          <a:latin typeface="Arial" charset="0"/>
                        </a:defRPr>
                      </a:lvl4pPr>
                      <a:lvl5pPr marL="2057400" indent="-228600" eaLnBrk="0" hangingPunct="0">
                        <a:spcBef>
                          <a:spcPct val="20000"/>
                        </a:spcBef>
                        <a:buClr>
                          <a:srgbClr val="CCFF33"/>
                        </a:buClr>
                        <a:defRPr sz="2400">
                          <a:solidFill>
                            <a:schemeClr val="tx1"/>
                          </a:solidFill>
                          <a:latin typeface="Arial" charset="0"/>
                        </a:defRPr>
                      </a:lvl5pPr>
                      <a:lvl6pPr marL="2514600" indent="-228600" eaLnBrk="0" fontAlgn="base" hangingPunct="0">
                        <a:spcBef>
                          <a:spcPct val="20000"/>
                        </a:spcBef>
                        <a:spcAft>
                          <a:spcPct val="0"/>
                        </a:spcAft>
                        <a:buClr>
                          <a:srgbClr val="CCFF33"/>
                        </a:buClr>
                        <a:defRPr sz="2400">
                          <a:solidFill>
                            <a:schemeClr val="tx1"/>
                          </a:solidFill>
                          <a:latin typeface="Arial" charset="0"/>
                        </a:defRPr>
                      </a:lvl6pPr>
                      <a:lvl7pPr marL="2971800" indent="-228600" eaLnBrk="0" fontAlgn="base" hangingPunct="0">
                        <a:spcBef>
                          <a:spcPct val="20000"/>
                        </a:spcBef>
                        <a:spcAft>
                          <a:spcPct val="0"/>
                        </a:spcAft>
                        <a:buClr>
                          <a:srgbClr val="CCFF33"/>
                        </a:buClr>
                        <a:defRPr sz="2400">
                          <a:solidFill>
                            <a:schemeClr val="tx1"/>
                          </a:solidFill>
                          <a:latin typeface="Arial" charset="0"/>
                        </a:defRPr>
                      </a:lvl7pPr>
                      <a:lvl8pPr marL="3429000" indent="-228600" eaLnBrk="0" fontAlgn="base" hangingPunct="0">
                        <a:spcBef>
                          <a:spcPct val="20000"/>
                        </a:spcBef>
                        <a:spcAft>
                          <a:spcPct val="0"/>
                        </a:spcAft>
                        <a:buClr>
                          <a:srgbClr val="CCFF33"/>
                        </a:buClr>
                        <a:defRPr sz="2400">
                          <a:solidFill>
                            <a:schemeClr val="tx1"/>
                          </a:solidFill>
                          <a:latin typeface="Arial" charset="0"/>
                        </a:defRPr>
                      </a:lvl8pPr>
                      <a:lvl9pPr marL="3886200" indent="-228600" eaLnBrk="0" fontAlgn="base" hangingPunct="0">
                        <a:spcBef>
                          <a:spcPct val="20000"/>
                        </a:spcBef>
                        <a:spcAft>
                          <a:spcPct val="0"/>
                        </a:spcAft>
                        <a:buClr>
                          <a:srgbClr val="CCFF33"/>
                        </a:buClr>
                        <a:defRPr sz="2400">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800" b="0" i="0" u="none" strike="noStrike" cap="none" normalizeH="0" baseline="0">
                        <a:ln>
                          <a:noFill/>
                        </a:ln>
                        <a:solidFill>
                          <a:srgbClr val="000000"/>
                        </a:solidFill>
                        <a:effectLst/>
                        <a:latin typeface="Calibri" pitchFamily="34"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50044">
                <a:tc>
                  <a:txBody>
                    <a:bodyPr/>
                    <a:lstStyle>
                      <a:lvl1pPr eaLnBrk="0" hangingPunct="0">
                        <a:spcBef>
                          <a:spcPct val="20000"/>
                        </a:spcBef>
                        <a:buClr>
                          <a:srgbClr val="CCFF33"/>
                        </a:buClr>
                        <a:buSzPct val="80000"/>
                        <a:buFont typeface="Wingdings" pitchFamily="2" charset="2"/>
                        <a:defRPr sz="2400">
                          <a:solidFill>
                            <a:schemeClr val="tx1"/>
                          </a:solidFill>
                          <a:latin typeface="Arial" charset="0"/>
                        </a:defRPr>
                      </a:lvl1pPr>
                      <a:lvl2pPr marL="742950" indent="-285750" eaLnBrk="0" hangingPunct="0">
                        <a:spcBef>
                          <a:spcPct val="20000"/>
                        </a:spcBef>
                        <a:buClr>
                          <a:srgbClr val="CCFF33"/>
                        </a:buClr>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defRPr sz="2400">
                          <a:solidFill>
                            <a:schemeClr val="tx1"/>
                          </a:solidFill>
                          <a:latin typeface="Arial" charset="0"/>
                        </a:defRPr>
                      </a:lvl3pPr>
                      <a:lvl4pPr marL="1600200" indent="-228600" eaLnBrk="0" hangingPunct="0">
                        <a:spcBef>
                          <a:spcPct val="20000"/>
                        </a:spcBef>
                        <a:buClr>
                          <a:srgbClr val="CCFF33"/>
                        </a:buClr>
                        <a:buSzPct val="80000"/>
                        <a:defRPr sz="2400">
                          <a:solidFill>
                            <a:schemeClr val="tx1"/>
                          </a:solidFill>
                          <a:latin typeface="Arial" charset="0"/>
                        </a:defRPr>
                      </a:lvl4pPr>
                      <a:lvl5pPr marL="2057400" indent="-228600" eaLnBrk="0" hangingPunct="0">
                        <a:spcBef>
                          <a:spcPct val="20000"/>
                        </a:spcBef>
                        <a:buClr>
                          <a:srgbClr val="CCFF33"/>
                        </a:buClr>
                        <a:defRPr sz="2400">
                          <a:solidFill>
                            <a:schemeClr val="tx1"/>
                          </a:solidFill>
                          <a:latin typeface="Arial" charset="0"/>
                        </a:defRPr>
                      </a:lvl5pPr>
                      <a:lvl6pPr marL="2514600" indent="-228600" eaLnBrk="0" fontAlgn="base" hangingPunct="0">
                        <a:spcBef>
                          <a:spcPct val="20000"/>
                        </a:spcBef>
                        <a:spcAft>
                          <a:spcPct val="0"/>
                        </a:spcAft>
                        <a:buClr>
                          <a:srgbClr val="CCFF33"/>
                        </a:buClr>
                        <a:defRPr sz="2400">
                          <a:solidFill>
                            <a:schemeClr val="tx1"/>
                          </a:solidFill>
                          <a:latin typeface="Arial" charset="0"/>
                        </a:defRPr>
                      </a:lvl6pPr>
                      <a:lvl7pPr marL="2971800" indent="-228600" eaLnBrk="0" fontAlgn="base" hangingPunct="0">
                        <a:spcBef>
                          <a:spcPct val="20000"/>
                        </a:spcBef>
                        <a:spcAft>
                          <a:spcPct val="0"/>
                        </a:spcAft>
                        <a:buClr>
                          <a:srgbClr val="CCFF33"/>
                        </a:buClr>
                        <a:defRPr sz="2400">
                          <a:solidFill>
                            <a:schemeClr val="tx1"/>
                          </a:solidFill>
                          <a:latin typeface="Arial" charset="0"/>
                        </a:defRPr>
                      </a:lvl7pPr>
                      <a:lvl8pPr marL="3429000" indent="-228600" eaLnBrk="0" fontAlgn="base" hangingPunct="0">
                        <a:spcBef>
                          <a:spcPct val="20000"/>
                        </a:spcBef>
                        <a:spcAft>
                          <a:spcPct val="0"/>
                        </a:spcAft>
                        <a:buClr>
                          <a:srgbClr val="CCFF33"/>
                        </a:buClr>
                        <a:defRPr sz="2400">
                          <a:solidFill>
                            <a:schemeClr val="tx1"/>
                          </a:solidFill>
                          <a:latin typeface="Arial" charset="0"/>
                        </a:defRPr>
                      </a:lvl8pPr>
                      <a:lvl9pPr marL="3886200" indent="-228600" eaLnBrk="0" fontAlgn="base" hangingPunct="0">
                        <a:spcBef>
                          <a:spcPct val="20000"/>
                        </a:spcBef>
                        <a:spcAft>
                          <a:spcPct val="0"/>
                        </a:spcAft>
                        <a:buClr>
                          <a:srgbClr val="CCFF33"/>
                        </a:buClr>
                        <a:defRPr sz="2400">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800" b="0" i="0" u="none" strike="noStrike" cap="none" normalizeH="0" baseline="0">
                        <a:ln>
                          <a:noFill/>
                        </a:ln>
                        <a:solidFill>
                          <a:srgbClr val="000000"/>
                        </a:solidFill>
                        <a:effectLst/>
                        <a:latin typeface="Calibri" pitchFamily="34"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CCFF33"/>
                        </a:buClr>
                        <a:buSzPct val="80000"/>
                        <a:buFont typeface="Wingdings" pitchFamily="2" charset="2"/>
                        <a:defRPr sz="2400">
                          <a:solidFill>
                            <a:schemeClr val="tx1"/>
                          </a:solidFill>
                          <a:latin typeface="Arial" charset="0"/>
                        </a:defRPr>
                      </a:lvl1pPr>
                      <a:lvl2pPr marL="742950" indent="-285750" eaLnBrk="0" hangingPunct="0">
                        <a:spcBef>
                          <a:spcPct val="20000"/>
                        </a:spcBef>
                        <a:buClr>
                          <a:srgbClr val="CCFF33"/>
                        </a:buClr>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defRPr sz="2400">
                          <a:solidFill>
                            <a:schemeClr val="tx1"/>
                          </a:solidFill>
                          <a:latin typeface="Arial" charset="0"/>
                        </a:defRPr>
                      </a:lvl3pPr>
                      <a:lvl4pPr marL="1600200" indent="-228600" eaLnBrk="0" hangingPunct="0">
                        <a:spcBef>
                          <a:spcPct val="20000"/>
                        </a:spcBef>
                        <a:buClr>
                          <a:srgbClr val="CCFF33"/>
                        </a:buClr>
                        <a:buSzPct val="80000"/>
                        <a:defRPr sz="2400">
                          <a:solidFill>
                            <a:schemeClr val="tx1"/>
                          </a:solidFill>
                          <a:latin typeface="Arial" charset="0"/>
                        </a:defRPr>
                      </a:lvl4pPr>
                      <a:lvl5pPr marL="2057400" indent="-228600" eaLnBrk="0" hangingPunct="0">
                        <a:spcBef>
                          <a:spcPct val="20000"/>
                        </a:spcBef>
                        <a:buClr>
                          <a:srgbClr val="CCFF33"/>
                        </a:buClr>
                        <a:defRPr sz="2400">
                          <a:solidFill>
                            <a:schemeClr val="tx1"/>
                          </a:solidFill>
                          <a:latin typeface="Arial" charset="0"/>
                        </a:defRPr>
                      </a:lvl5pPr>
                      <a:lvl6pPr marL="2514600" indent="-228600" eaLnBrk="0" fontAlgn="base" hangingPunct="0">
                        <a:spcBef>
                          <a:spcPct val="20000"/>
                        </a:spcBef>
                        <a:spcAft>
                          <a:spcPct val="0"/>
                        </a:spcAft>
                        <a:buClr>
                          <a:srgbClr val="CCFF33"/>
                        </a:buClr>
                        <a:defRPr sz="2400">
                          <a:solidFill>
                            <a:schemeClr val="tx1"/>
                          </a:solidFill>
                          <a:latin typeface="Arial" charset="0"/>
                        </a:defRPr>
                      </a:lvl6pPr>
                      <a:lvl7pPr marL="2971800" indent="-228600" eaLnBrk="0" fontAlgn="base" hangingPunct="0">
                        <a:spcBef>
                          <a:spcPct val="20000"/>
                        </a:spcBef>
                        <a:spcAft>
                          <a:spcPct val="0"/>
                        </a:spcAft>
                        <a:buClr>
                          <a:srgbClr val="CCFF33"/>
                        </a:buClr>
                        <a:defRPr sz="2400">
                          <a:solidFill>
                            <a:schemeClr val="tx1"/>
                          </a:solidFill>
                          <a:latin typeface="Arial" charset="0"/>
                        </a:defRPr>
                      </a:lvl7pPr>
                      <a:lvl8pPr marL="3429000" indent="-228600" eaLnBrk="0" fontAlgn="base" hangingPunct="0">
                        <a:spcBef>
                          <a:spcPct val="20000"/>
                        </a:spcBef>
                        <a:spcAft>
                          <a:spcPct val="0"/>
                        </a:spcAft>
                        <a:buClr>
                          <a:srgbClr val="CCFF33"/>
                        </a:buClr>
                        <a:defRPr sz="2400">
                          <a:solidFill>
                            <a:schemeClr val="tx1"/>
                          </a:solidFill>
                          <a:latin typeface="Arial" charset="0"/>
                        </a:defRPr>
                      </a:lvl8pPr>
                      <a:lvl9pPr marL="3886200" indent="-228600" eaLnBrk="0" fontAlgn="base" hangingPunct="0">
                        <a:spcBef>
                          <a:spcPct val="20000"/>
                        </a:spcBef>
                        <a:spcAft>
                          <a:spcPct val="0"/>
                        </a:spcAft>
                        <a:buClr>
                          <a:srgbClr val="CCFF33"/>
                        </a:buClr>
                        <a:defRPr sz="2400">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800" b="0" i="0" u="none" strike="noStrike" cap="none" normalizeH="0" baseline="0">
                        <a:ln>
                          <a:noFill/>
                        </a:ln>
                        <a:solidFill>
                          <a:srgbClr val="000000"/>
                        </a:solidFill>
                        <a:effectLst/>
                        <a:latin typeface="Calibri" pitchFamily="34"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CCFF33"/>
                        </a:buClr>
                        <a:buSzPct val="80000"/>
                        <a:buFont typeface="Wingdings" pitchFamily="2" charset="2"/>
                        <a:defRPr sz="2400">
                          <a:solidFill>
                            <a:schemeClr val="tx1"/>
                          </a:solidFill>
                          <a:latin typeface="Arial" charset="0"/>
                        </a:defRPr>
                      </a:lvl1pPr>
                      <a:lvl2pPr marL="742950" indent="-285750" eaLnBrk="0" hangingPunct="0">
                        <a:spcBef>
                          <a:spcPct val="20000"/>
                        </a:spcBef>
                        <a:buClr>
                          <a:srgbClr val="CCFF33"/>
                        </a:buClr>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defRPr sz="2400">
                          <a:solidFill>
                            <a:schemeClr val="tx1"/>
                          </a:solidFill>
                          <a:latin typeface="Arial" charset="0"/>
                        </a:defRPr>
                      </a:lvl3pPr>
                      <a:lvl4pPr marL="1600200" indent="-228600" eaLnBrk="0" hangingPunct="0">
                        <a:spcBef>
                          <a:spcPct val="20000"/>
                        </a:spcBef>
                        <a:buClr>
                          <a:srgbClr val="CCFF33"/>
                        </a:buClr>
                        <a:buSzPct val="80000"/>
                        <a:defRPr sz="2400">
                          <a:solidFill>
                            <a:schemeClr val="tx1"/>
                          </a:solidFill>
                          <a:latin typeface="Arial" charset="0"/>
                        </a:defRPr>
                      </a:lvl4pPr>
                      <a:lvl5pPr marL="2057400" indent="-228600" eaLnBrk="0" hangingPunct="0">
                        <a:spcBef>
                          <a:spcPct val="20000"/>
                        </a:spcBef>
                        <a:buClr>
                          <a:srgbClr val="CCFF33"/>
                        </a:buClr>
                        <a:defRPr sz="2400">
                          <a:solidFill>
                            <a:schemeClr val="tx1"/>
                          </a:solidFill>
                          <a:latin typeface="Arial" charset="0"/>
                        </a:defRPr>
                      </a:lvl5pPr>
                      <a:lvl6pPr marL="2514600" indent="-228600" eaLnBrk="0" fontAlgn="base" hangingPunct="0">
                        <a:spcBef>
                          <a:spcPct val="20000"/>
                        </a:spcBef>
                        <a:spcAft>
                          <a:spcPct val="0"/>
                        </a:spcAft>
                        <a:buClr>
                          <a:srgbClr val="CCFF33"/>
                        </a:buClr>
                        <a:defRPr sz="2400">
                          <a:solidFill>
                            <a:schemeClr val="tx1"/>
                          </a:solidFill>
                          <a:latin typeface="Arial" charset="0"/>
                        </a:defRPr>
                      </a:lvl6pPr>
                      <a:lvl7pPr marL="2971800" indent="-228600" eaLnBrk="0" fontAlgn="base" hangingPunct="0">
                        <a:spcBef>
                          <a:spcPct val="20000"/>
                        </a:spcBef>
                        <a:spcAft>
                          <a:spcPct val="0"/>
                        </a:spcAft>
                        <a:buClr>
                          <a:srgbClr val="CCFF33"/>
                        </a:buClr>
                        <a:defRPr sz="2400">
                          <a:solidFill>
                            <a:schemeClr val="tx1"/>
                          </a:solidFill>
                          <a:latin typeface="Arial" charset="0"/>
                        </a:defRPr>
                      </a:lvl7pPr>
                      <a:lvl8pPr marL="3429000" indent="-228600" eaLnBrk="0" fontAlgn="base" hangingPunct="0">
                        <a:spcBef>
                          <a:spcPct val="20000"/>
                        </a:spcBef>
                        <a:spcAft>
                          <a:spcPct val="0"/>
                        </a:spcAft>
                        <a:buClr>
                          <a:srgbClr val="CCFF33"/>
                        </a:buClr>
                        <a:defRPr sz="2400">
                          <a:solidFill>
                            <a:schemeClr val="tx1"/>
                          </a:solidFill>
                          <a:latin typeface="Arial" charset="0"/>
                        </a:defRPr>
                      </a:lvl8pPr>
                      <a:lvl9pPr marL="3886200" indent="-228600" eaLnBrk="0" fontAlgn="base" hangingPunct="0">
                        <a:spcBef>
                          <a:spcPct val="20000"/>
                        </a:spcBef>
                        <a:spcAft>
                          <a:spcPct val="0"/>
                        </a:spcAft>
                        <a:buClr>
                          <a:srgbClr val="CCFF33"/>
                        </a:buClr>
                        <a:defRPr sz="2400">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800" b="0" i="0" u="none" strike="noStrike" cap="none" normalizeH="0" baseline="0">
                        <a:ln>
                          <a:noFill/>
                        </a:ln>
                        <a:solidFill>
                          <a:srgbClr val="000000"/>
                        </a:solidFill>
                        <a:effectLst/>
                        <a:latin typeface="Calibri" pitchFamily="34"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CCFF33"/>
                        </a:buClr>
                        <a:buSzPct val="80000"/>
                        <a:buFont typeface="Wingdings" pitchFamily="2" charset="2"/>
                        <a:defRPr sz="2400">
                          <a:solidFill>
                            <a:schemeClr val="tx1"/>
                          </a:solidFill>
                          <a:latin typeface="Arial" charset="0"/>
                        </a:defRPr>
                      </a:lvl1pPr>
                      <a:lvl2pPr marL="742950" indent="-285750" eaLnBrk="0" hangingPunct="0">
                        <a:spcBef>
                          <a:spcPct val="20000"/>
                        </a:spcBef>
                        <a:buClr>
                          <a:srgbClr val="CCFF33"/>
                        </a:buClr>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defRPr sz="2400">
                          <a:solidFill>
                            <a:schemeClr val="tx1"/>
                          </a:solidFill>
                          <a:latin typeface="Arial" charset="0"/>
                        </a:defRPr>
                      </a:lvl3pPr>
                      <a:lvl4pPr marL="1600200" indent="-228600" eaLnBrk="0" hangingPunct="0">
                        <a:spcBef>
                          <a:spcPct val="20000"/>
                        </a:spcBef>
                        <a:buClr>
                          <a:srgbClr val="CCFF33"/>
                        </a:buClr>
                        <a:buSzPct val="80000"/>
                        <a:defRPr sz="2400">
                          <a:solidFill>
                            <a:schemeClr val="tx1"/>
                          </a:solidFill>
                          <a:latin typeface="Arial" charset="0"/>
                        </a:defRPr>
                      </a:lvl4pPr>
                      <a:lvl5pPr marL="2057400" indent="-228600" eaLnBrk="0" hangingPunct="0">
                        <a:spcBef>
                          <a:spcPct val="20000"/>
                        </a:spcBef>
                        <a:buClr>
                          <a:srgbClr val="CCFF33"/>
                        </a:buClr>
                        <a:defRPr sz="2400">
                          <a:solidFill>
                            <a:schemeClr val="tx1"/>
                          </a:solidFill>
                          <a:latin typeface="Arial" charset="0"/>
                        </a:defRPr>
                      </a:lvl5pPr>
                      <a:lvl6pPr marL="2514600" indent="-228600" eaLnBrk="0" fontAlgn="base" hangingPunct="0">
                        <a:spcBef>
                          <a:spcPct val="20000"/>
                        </a:spcBef>
                        <a:spcAft>
                          <a:spcPct val="0"/>
                        </a:spcAft>
                        <a:buClr>
                          <a:srgbClr val="CCFF33"/>
                        </a:buClr>
                        <a:defRPr sz="2400">
                          <a:solidFill>
                            <a:schemeClr val="tx1"/>
                          </a:solidFill>
                          <a:latin typeface="Arial" charset="0"/>
                        </a:defRPr>
                      </a:lvl6pPr>
                      <a:lvl7pPr marL="2971800" indent="-228600" eaLnBrk="0" fontAlgn="base" hangingPunct="0">
                        <a:spcBef>
                          <a:spcPct val="20000"/>
                        </a:spcBef>
                        <a:spcAft>
                          <a:spcPct val="0"/>
                        </a:spcAft>
                        <a:buClr>
                          <a:srgbClr val="CCFF33"/>
                        </a:buClr>
                        <a:defRPr sz="2400">
                          <a:solidFill>
                            <a:schemeClr val="tx1"/>
                          </a:solidFill>
                          <a:latin typeface="Arial" charset="0"/>
                        </a:defRPr>
                      </a:lvl7pPr>
                      <a:lvl8pPr marL="3429000" indent="-228600" eaLnBrk="0" fontAlgn="base" hangingPunct="0">
                        <a:spcBef>
                          <a:spcPct val="20000"/>
                        </a:spcBef>
                        <a:spcAft>
                          <a:spcPct val="0"/>
                        </a:spcAft>
                        <a:buClr>
                          <a:srgbClr val="CCFF33"/>
                        </a:buClr>
                        <a:defRPr sz="2400">
                          <a:solidFill>
                            <a:schemeClr val="tx1"/>
                          </a:solidFill>
                          <a:latin typeface="Arial" charset="0"/>
                        </a:defRPr>
                      </a:lvl8pPr>
                      <a:lvl9pPr marL="3886200" indent="-228600" eaLnBrk="0" fontAlgn="base" hangingPunct="0">
                        <a:spcBef>
                          <a:spcPct val="20000"/>
                        </a:spcBef>
                        <a:spcAft>
                          <a:spcPct val="0"/>
                        </a:spcAft>
                        <a:buClr>
                          <a:srgbClr val="CCFF33"/>
                        </a:buClr>
                        <a:defRPr sz="2400">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800" b="0" i="0" u="none" strike="noStrike" cap="none" normalizeH="0" baseline="0">
                        <a:ln>
                          <a:noFill/>
                        </a:ln>
                        <a:solidFill>
                          <a:srgbClr val="000000"/>
                        </a:solidFill>
                        <a:effectLst/>
                        <a:latin typeface="Calibri" pitchFamily="34"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CCFF33"/>
                        </a:buClr>
                        <a:buSzPct val="80000"/>
                        <a:buFont typeface="Wingdings" pitchFamily="2" charset="2"/>
                        <a:defRPr sz="2400">
                          <a:solidFill>
                            <a:schemeClr val="tx1"/>
                          </a:solidFill>
                          <a:latin typeface="Arial" charset="0"/>
                        </a:defRPr>
                      </a:lvl1pPr>
                      <a:lvl2pPr marL="742950" indent="-285750" eaLnBrk="0" hangingPunct="0">
                        <a:spcBef>
                          <a:spcPct val="20000"/>
                        </a:spcBef>
                        <a:buClr>
                          <a:srgbClr val="CCFF33"/>
                        </a:buClr>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defRPr sz="2400">
                          <a:solidFill>
                            <a:schemeClr val="tx1"/>
                          </a:solidFill>
                          <a:latin typeface="Arial" charset="0"/>
                        </a:defRPr>
                      </a:lvl3pPr>
                      <a:lvl4pPr marL="1600200" indent="-228600" eaLnBrk="0" hangingPunct="0">
                        <a:spcBef>
                          <a:spcPct val="20000"/>
                        </a:spcBef>
                        <a:buClr>
                          <a:srgbClr val="CCFF33"/>
                        </a:buClr>
                        <a:buSzPct val="80000"/>
                        <a:defRPr sz="2400">
                          <a:solidFill>
                            <a:schemeClr val="tx1"/>
                          </a:solidFill>
                          <a:latin typeface="Arial" charset="0"/>
                        </a:defRPr>
                      </a:lvl4pPr>
                      <a:lvl5pPr marL="2057400" indent="-228600" eaLnBrk="0" hangingPunct="0">
                        <a:spcBef>
                          <a:spcPct val="20000"/>
                        </a:spcBef>
                        <a:buClr>
                          <a:srgbClr val="CCFF33"/>
                        </a:buClr>
                        <a:defRPr sz="2400">
                          <a:solidFill>
                            <a:schemeClr val="tx1"/>
                          </a:solidFill>
                          <a:latin typeface="Arial" charset="0"/>
                        </a:defRPr>
                      </a:lvl5pPr>
                      <a:lvl6pPr marL="2514600" indent="-228600" eaLnBrk="0" fontAlgn="base" hangingPunct="0">
                        <a:spcBef>
                          <a:spcPct val="20000"/>
                        </a:spcBef>
                        <a:spcAft>
                          <a:spcPct val="0"/>
                        </a:spcAft>
                        <a:buClr>
                          <a:srgbClr val="CCFF33"/>
                        </a:buClr>
                        <a:defRPr sz="2400">
                          <a:solidFill>
                            <a:schemeClr val="tx1"/>
                          </a:solidFill>
                          <a:latin typeface="Arial" charset="0"/>
                        </a:defRPr>
                      </a:lvl6pPr>
                      <a:lvl7pPr marL="2971800" indent="-228600" eaLnBrk="0" fontAlgn="base" hangingPunct="0">
                        <a:spcBef>
                          <a:spcPct val="20000"/>
                        </a:spcBef>
                        <a:spcAft>
                          <a:spcPct val="0"/>
                        </a:spcAft>
                        <a:buClr>
                          <a:srgbClr val="CCFF33"/>
                        </a:buClr>
                        <a:defRPr sz="2400">
                          <a:solidFill>
                            <a:schemeClr val="tx1"/>
                          </a:solidFill>
                          <a:latin typeface="Arial" charset="0"/>
                        </a:defRPr>
                      </a:lvl7pPr>
                      <a:lvl8pPr marL="3429000" indent="-228600" eaLnBrk="0" fontAlgn="base" hangingPunct="0">
                        <a:spcBef>
                          <a:spcPct val="20000"/>
                        </a:spcBef>
                        <a:spcAft>
                          <a:spcPct val="0"/>
                        </a:spcAft>
                        <a:buClr>
                          <a:srgbClr val="CCFF33"/>
                        </a:buClr>
                        <a:defRPr sz="2400">
                          <a:solidFill>
                            <a:schemeClr val="tx1"/>
                          </a:solidFill>
                          <a:latin typeface="Arial" charset="0"/>
                        </a:defRPr>
                      </a:lvl8pPr>
                      <a:lvl9pPr marL="3886200" indent="-228600" eaLnBrk="0" fontAlgn="base" hangingPunct="0">
                        <a:spcBef>
                          <a:spcPct val="20000"/>
                        </a:spcBef>
                        <a:spcAft>
                          <a:spcPct val="0"/>
                        </a:spcAft>
                        <a:buClr>
                          <a:srgbClr val="CCFF33"/>
                        </a:buClr>
                        <a:defRPr sz="2400">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800" b="0" i="0" u="none" strike="noStrike" cap="none" normalizeH="0" baseline="0">
                        <a:ln>
                          <a:noFill/>
                        </a:ln>
                        <a:solidFill>
                          <a:srgbClr val="000000"/>
                        </a:solidFill>
                        <a:effectLst/>
                        <a:latin typeface="Calibri" pitchFamily="34"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CCFF33"/>
                        </a:buClr>
                        <a:buSzPct val="80000"/>
                        <a:buFont typeface="Wingdings" pitchFamily="2" charset="2"/>
                        <a:defRPr sz="2400">
                          <a:solidFill>
                            <a:schemeClr val="tx1"/>
                          </a:solidFill>
                          <a:latin typeface="Arial" charset="0"/>
                        </a:defRPr>
                      </a:lvl1pPr>
                      <a:lvl2pPr marL="742950" indent="-285750" eaLnBrk="0" hangingPunct="0">
                        <a:spcBef>
                          <a:spcPct val="20000"/>
                        </a:spcBef>
                        <a:buClr>
                          <a:srgbClr val="CCFF33"/>
                        </a:buClr>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defRPr sz="2400">
                          <a:solidFill>
                            <a:schemeClr val="tx1"/>
                          </a:solidFill>
                          <a:latin typeface="Arial" charset="0"/>
                        </a:defRPr>
                      </a:lvl3pPr>
                      <a:lvl4pPr marL="1600200" indent="-228600" eaLnBrk="0" hangingPunct="0">
                        <a:spcBef>
                          <a:spcPct val="20000"/>
                        </a:spcBef>
                        <a:buClr>
                          <a:srgbClr val="CCFF33"/>
                        </a:buClr>
                        <a:buSzPct val="80000"/>
                        <a:defRPr sz="2400">
                          <a:solidFill>
                            <a:schemeClr val="tx1"/>
                          </a:solidFill>
                          <a:latin typeface="Arial" charset="0"/>
                        </a:defRPr>
                      </a:lvl4pPr>
                      <a:lvl5pPr marL="2057400" indent="-228600" eaLnBrk="0" hangingPunct="0">
                        <a:spcBef>
                          <a:spcPct val="20000"/>
                        </a:spcBef>
                        <a:buClr>
                          <a:srgbClr val="CCFF33"/>
                        </a:buClr>
                        <a:defRPr sz="2400">
                          <a:solidFill>
                            <a:schemeClr val="tx1"/>
                          </a:solidFill>
                          <a:latin typeface="Arial" charset="0"/>
                        </a:defRPr>
                      </a:lvl5pPr>
                      <a:lvl6pPr marL="2514600" indent="-228600" eaLnBrk="0" fontAlgn="base" hangingPunct="0">
                        <a:spcBef>
                          <a:spcPct val="20000"/>
                        </a:spcBef>
                        <a:spcAft>
                          <a:spcPct val="0"/>
                        </a:spcAft>
                        <a:buClr>
                          <a:srgbClr val="CCFF33"/>
                        </a:buClr>
                        <a:defRPr sz="2400">
                          <a:solidFill>
                            <a:schemeClr val="tx1"/>
                          </a:solidFill>
                          <a:latin typeface="Arial" charset="0"/>
                        </a:defRPr>
                      </a:lvl6pPr>
                      <a:lvl7pPr marL="2971800" indent="-228600" eaLnBrk="0" fontAlgn="base" hangingPunct="0">
                        <a:spcBef>
                          <a:spcPct val="20000"/>
                        </a:spcBef>
                        <a:spcAft>
                          <a:spcPct val="0"/>
                        </a:spcAft>
                        <a:buClr>
                          <a:srgbClr val="CCFF33"/>
                        </a:buClr>
                        <a:defRPr sz="2400">
                          <a:solidFill>
                            <a:schemeClr val="tx1"/>
                          </a:solidFill>
                          <a:latin typeface="Arial" charset="0"/>
                        </a:defRPr>
                      </a:lvl7pPr>
                      <a:lvl8pPr marL="3429000" indent="-228600" eaLnBrk="0" fontAlgn="base" hangingPunct="0">
                        <a:spcBef>
                          <a:spcPct val="20000"/>
                        </a:spcBef>
                        <a:spcAft>
                          <a:spcPct val="0"/>
                        </a:spcAft>
                        <a:buClr>
                          <a:srgbClr val="CCFF33"/>
                        </a:buClr>
                        <a:defRPr sz="2400">
                          <a:solidFill>
                            <a:schemeClr val="tx1"/>
                          </a:solidFill>
                          <a:latin typeface="Arial" charset="0"/>
                        </a:defRPr>
                      </a:lvl8pPr>
                      <a:lvl9pPr marL="3886200" indent="-228600" eaLnBrk="0" fontAlgn="base" hangingPunct="0">
                        <a:spcBef>
                          <a:spcPct val="20000"/>
                        </a:spcBef>
                        <a:spcAft>
                          <a:spcPct val="0"/>
                        </a:spcAft>
                        <a:buClr>
                          <a:srgbClr val="CCFF33"/>
                        </a:buClr>
                        <a:defRPr sz="2400">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800" b="0" i="0" u="none" strike="noStrike" cap="none" normalizeH="0" baseline="0">
                        <a:ln>
                          <a:noFill/>
                        </a:ln>
                        <a:solidFill>
                          <a:srgbClr val="000000"/>
                        </a:solidFill>
                        <a:effectLst/>
                        <a:latin typeface="Calibri" pitchFamily="34"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CCFF33"/>
                        </a:buClr>
                        <a:buSzPct val="80000"/>
                        <a:buFont typeface="Wingdings" pitchFamily="2" charset="2"/>
                        <a:defRPr sz="2400">
                          <a:solidFill>
                            <a:schemeClr val="tx1"/>
                          </a:solidFill>
                          <a:latin typeface="Arial" charset="0"/>
                        </a:defRPr>
                      </a:lvl1pPr>
                      <a:lvl2pPr marL="742950" indent="-285750" eaLnBrk="0" hangingPunct="0">
                        <a:spcBef>
                          <a:spcPct val="20000"/>
                        </a:spcBef>
                        <a:buClr>
                          <a:srgbClr val="CCFF33"/>
                        </a:buClr>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defRPr sz="2400">
                          <a:solidFill>
                            <a:schemeClr val="tx1"/>
                          </a:solidFill>
                          <a:latin typeface="Arial" charset="0"/>
                        </a:defRPr>
                      </a:lvl3pPr>
                      <a:lvl4pPr marL="1600200" indent="-228600" eaLnBrk="0" hangingPunct="0">
                        <a:spcBef>
                          <a:spcPct val="20000"/>
                        </a:spcBef>
                        <a:buClr>
                          <a:srgbClr val="CCFF33"/>
                        </a:buClr>
                        <a:buSzPct val="80000"/>
                        <a:defRPr sz="2400">
                          <a:solidFill>
                            <a:schemeClr val="tx1"/>
                          </a:solidFill>
                          <a:latin typeface="Arial" charset="0"/>
                        </a:defRPr>
                      </a:lvl4pPr>
                      <a:lvl5pPr marL="2057400" indent="-228600" eaLnBrk="0" hangingPunct="0">
                        <a:spcBef>
                          <a:spcPct val="20000"/>
                        </a:spcBef>
                        <a:buClr>
                          <a:srgbClr val="CCFF33"/>
                        </a:buClr>
                        <a:defRPr sz="2400">
                          <a:solidFill>
                            <a:schemeClr val="tx1"/>
                          </a:solidFill>
                          <a:latin typeface="Arial" charset="0"/>
                        </a:defRPr>
                      </a:lvl5pPr>
                      <a:lvl6pPr marL="2514600" indent="-228600" eaLnBrk="0" fontAlgn="base" hangingPunct="0">
                        <a:spcBef>
                          <a:spcPct val="20000"/>
                        </a:spcBef>
                        <a:spcAft>
                          <a:spcPct val="0"/>
                        </a:spcAft>
                        <a:buClr>
                          <a:srgbClr val="CCFF33"/>
                        </a:buClr>
                        <a:defRPr sz="2400">
                          <a:solidFill>
                            <a:schemeClr val="tx1"/>
                          </a:solidFill>
                          <a:latin typeface="Arial" charset="0"/>
                        </a:defRPr>
                      </a:lvl6pPr>
                      <a:lvl7pPr marL="2971800" indent="-228600" eaLnBrk="0" fontAlgn="base" hangingPunct="0">
                        <a:spcBef>
                          <a:spcPct val="20000"/>
                        </a:spcBef>
                        <a:spcAft>
                          <a:spcPct val="0"/>
                        </a:spcAft>
                        <a:buClr>
                          <a:srgbClr val="CCFF33"/>
                        </a:buClr>
                        <a:defRPr sz="2400">
                          <a:solidFill>
                            <a:schemeClr val="tx1"/>
                          </a:solidFill>
                          <a:latin typeface="Arial" charset="0"/>
                        </a:defRPr>
                      </a:lvl7pPr>
                      <a:lvl8pPr marL="3429000" indent="-228600" eaLnBrk="0" fontAlgn="base" hangingPunct="0">
                        <a:spcBef>
                          <a:spcPct val="20000"/>
                        </a:spcBef>
                        <a:spcAft>
                          <a:spcPct val="0"/>
                        </a:spcAft>
                        <a:buClr>
                          <a:srgbClr val="CCFF33"/>
                        </a:buClr>
                        <a:defRPr sz="2400">
                          <a:solidFill>
                            <a:schemeClr val="tx1"/>
                          </a:solidFill>
                          <a:latin typeface="Arial" charset="0"/>
                        </a:defRPr>
                      </a:lvl8pPr>
                      <a:lvl9pPr marL="3886200" indent="-228600" eaLnBrk="0" fontAlgn="base" hangingPunct="0">
                        <a:spcBef>
                          <a:spcPct val="20000"/>
                        </a:spcBef>
                        <a:spcAft>
                          <a:spcPct val="0"/>
                        </a:spcAft>
                        <a:buClr>
                          <a:srgbClr val="CCFF33"/>
                        </a:buClr>
                        <a:defRPr sz="2400">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800" b="0" i="0" u="none" strike="noStrike" cap="none" normalizeH="0" baseline="0">
                        <a:ln>
                          <a:noFill/>
                        </a:ln>
                        <a:solidFill>
                          <a:srgbClr val="000000"/>
                        </a:solidFill>
                        <a:effectLst/>
                        <a:latin typeface="Calibri" pitchFamily="34"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CCFF33"/>
                        </a:buClr>
                        <a:buSzPct val="80000"/>
                        <a:buFont typeface="Wingdings" pitchFamily="2" charset="2"/>
                        <a:defRPr sz="2400">
                          <a:solidFill>
                            <a:schemeClr val="tx1"/>
                          </a:solidFill>
                          <a:latin typeface="Arial" charset="0"/>
                        </a:defRPr>
                      </a:lvl1pPr>
                      <a:lvl2pPr marL="742950" indent="-285750" eaLnBrk="0" hangingPunct="0">
                        <a:spcBef>
                          <a:spcPct val="20000"/>
                        </a:spcBef>
                        <a:buClr>
                          <a:srgbClr val="CCFF33"/>
                        </a:buClr>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defRPr sz="2400">
                          <a:solidFill>
                            <a:schemeClr val="tx1"/>
                          </a:solidFill>
                          <a:latin typeface="Arial" charset="0"/>
                        </a:defRPr>
                      </a:lvl3pPr>
                      <a:lvl4pPr marL="1600200" indent="-228600" eaLnBrk="0" hangingPunct="0">
                        <a:spcBef>
                          <a:spcPct val="20000"/>
                        </a:spcBef>
                        <a:buClr>
                          <a:srgbClr val="CCFF33"/>
                        </a:buClr>
                        <a:buSzPct val="80000"/>
                        <a:defRPr sz="2400">
                          <a:solidFill>
                            <a:schemeClr val="tx1"/>
                          </a:solidFill>
                          <a:latin typeface="Arial" charset="0"/>
                        </a:defRPr>
                      </a:lvl4pPr>
                      <a:lvl5pPr marL="2057400" indent="-228600" eaLnBrk="0" hangingPunct="0">
                        <a:spcBef>
                          <a:spcPct val="20000"/>
                        </a:spcBef>
                        <a:buClr>
                          <a:srgbClr val="CCFF33"/>
                        </a:buClr>
                        <a:defRPr sz="2400">
                          <a:solidFill>
                            <a:schemeClr val="tx1"/>
                          </a:solidFill>
                          <a:latin typeface="Arial" charset="0"/>
                        </a:defRPr>
                      </a:lvl5pPr>
                      <a:lvl6pPr marL="2514600" indent="-228600" eaLnBrk="0" fontAlgn="base" hangingPunct="0">
                        <a:spcBef>
                          <a:spcPct val="20000"/>
                        </a:spcBef>
                        <a:spcAft>
                          <a:spcPct val="0"/>
                        </a:spcAft>
                        <a:buClr>
                          <a:srgbClr val="CCFF33"/>
                        </a:buClr>
                        <a:defRPr sz="2400">
                          <a:solidFill>
                            <a:schemeClr val="tx1"/>
                          </a:solidFill>
                          <a:latin typeface="Arial" charset="0"/>
                        </a:defRPr>
                      </a:lvl6pPr>
                      <a:lvl7pPr marL="2971800" indent="-228600" eaLnBrk="0" fontAlgn="base" hangingPunct="0">
                        <a:spcBef>
                          <a:spcPct val="20000"/>
                        </a:spcBef>
                        <a:spcAft>
                          <a:spcPct val="0"/>
                        </a:spcAft>
                        <a:buClr>
                          <a:srgbClr val="CCFF33"/>
                        </a:buClr>
                        <a:defRPr sz="2400">
                          <a:solidFill>
                            <a:schemeClr val="tx1"/>
                          </a:solidFill>
                          <a:latin typeface="Arial" charset="0"/>
                        </a:defRPr>
                      </a:lvl7pPr>
                      <a:lvl8pPr marL="3429000" indent="-228600" eaLnBrk="0" fontAlgn="base" hangingPunct="0">
                        <a:spcBef>
                          <a:spcPct val="20000"/>
                        </a:spcBef>
                        <a:spcAft>
                          <a:spcPct val="0"/>
                        </a:spcAft>
                        <a:buClr>
                          <a:srgbClr val="CCFF33"/>
                        </a:buClr>
                        <a:defRPr sz="2400">
                          <a:solidFill>
                            <a:schemeClr val="tx1"/>
                          </a:solidFill>
                          <a:latin typeface="Arial" charset="0"/>
                        </a:defRPr>
                      </a:lvl8pPr>
                      <a:lvl9pPr marL="3886200" indent="-228600" eaLnBrk="0" fontAlgn="base" hangingPunct="0">
                        <a:spcBef>
                          <a:spcPct val="20000"/>
                        </a:spcBef>
                        <a:spcAft>
                          <a:spcPct val="0"/>
                        </a:spcAft>
                        <a:buClr>
                          <a:srgbClr val="CCFF33"/>
                        </a:buClr>
                        <a:defRPr sz="2400">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800" b="0" i="0" u="none" strike="noStrike" cap="none" normalizeH="0" baseline="0">
                        <a:ln>
                          <a:noFill/>
                        </a:ln>
                        <a:solidFill>
                          <a:srgbClr val="000000"/>
                        </a:solidFill>
                        <a:effectLst/>
                        <a:latin typeface="Calibri" pitchFamily="34"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CCFF33"/>
                        </a:buClr>
                        <a:buSzPct val="80000"/>
                        <a:buFont typeface="Wingdings" pitchFamily="2" charset="2"/>
                        <a:defRPr sz="2400">
                          <a:solidFill>
                            <a:schemeClr val="tx1"/>
                          </a:solidFill>
                          <a:latin typeface="Arial" charset="0"/>
                        </a:defRPr>
                      </a:lvl1pPr>
                      <a:lvl2pPr marL="742950" indent="-285750" eaLnBrk="0" hangingPunct="0">
                        <a:spcBef>
                          <a:spcPct val="20000"/>
                        </a:spcBef>
                        <a:buClr>
                          <a:srgbClr val="CCFF33"/>
                        </a:buClr>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defRPr sz="2400">
                          <a:solidFill>
                            <a:schemeClr val="tx1"/>
                          </a:solidFill>
                          <a:latin typeface="Arial" charset="0"/>
                        </a:defRPr>
                      </a:lvl3pPr>
                      <a:lvl4pPr marL="1600200" indent="-228600" eaLnBrk="0" hangingPunct="0">
                        <a:spcBef>
                          <a:spcPct val="20000"/>
                        </a:spcBef>
                        <a:buClr>
                          <a:srgbClr val="CCFF33"/>
                        </a:buClr>
                        <a:buSzPct val="80000"/>
                        <a:defRPr sz="2400">
                          <a:solidFill>
                            <a:schemeClr val="tx1"/>
                          </a:solidFill>
                          <a:latin typeface="Arial" charset="0"/>
                        </a:defRPr>
                      </a:lvl4pPr>
                      <a:lvl5pPr marL="2057400" indent="-228600" eaLnBrk="0" hangingPunct="0">
                        <a:spcBef>
                          <a:spcPct val="20000"/>
                        </a:spcBef>
                        <a:buClr>
                          <a:srgbClr val="CCFF33"/>
                        </a:buClr>
                        <a:defRPr sz="2400">
                          <a:solidFill>
                            <a:schemeClr val="tx1"/>
                          </a:solidFill>
                          <a:latin typeface="Arial" charset="0"/>
                        </a:defRPr>
                      </a:lvl5pPr>
                      <a:lvl6pPr marL="2514600" indent="-228600" eaLnBrk="0" fontAlgn="base" hangingPunct="0">
                        <a:spcBef>
                          <a:spcPct val="20000"/>
                        </a:spcBef>
                        <a:spcAft>
                          <a:spcPct val="0"/>
                        </a:spcAft>
                        <a:buClr>
                          <a:srgbClr val="CCFF33"/>
                        </a:buClr>
                        <a:defRPr sz="2400">
                          <a:solidFill>
                            <a:schemeClr val="tx1"/>
                          </a:solidFill>
                          <a:latin typeface="Arial" charset="0"/>
                        </a:defRPr>
                      </a:lvl6pPr>
                      <a:lvl7pPr marL="2971800" indent="-228600" eaLnBrk="0" fontAlgn="base" hangingPunct="0">
                        <a:spcBef>
                          <a:spcPct val="20000"/>
                        </a:spcBef>
                        <a:spcAft>
                          <a:spcPct val="0"/>
                        </a:spcAft>
                        <a:buClr>
                          <a:srgbClr val="CCFF33"/>
                        </a:buClr>
                        <a:defRPr sz="2400">
                          <a:solidFill>
                            <a:schemeClr val="tx1"/>
                          </a:solidFill>
                          <a:latin typeface="Arial" charset="0"/>
                        </a:defRPr>
                      </a:lvl7pPr>
                      <a:lvl8pPr marL="3429000" indent="-228600" eaLnBrk="0" fontAlgn="base" hangingPunct="0">
                        <a:spcBef>
                          <a:spcPct val="20000"/>
                        </a:spcBef>
                        <a:spcAft>
                          <a:spcPct val="0"/>
                        </a:spcAft>
                        <a:buClr>
                          <a:srgbClr val="CCFF33"/>
                        </a:buClr>
                        <a:defRPr sz="2400">
                          <a:solidFill>
                            <a:schemeClr val="tx1"/>
                          </a:solidFill>
                          <a:latin typeface="Arial" charset="0"/>
                        </a:defRPr>
                      </a:lvl8pPr>
                      <a:lvl9pPr marL="3886200" indent="-228600" eaLnBrk="0" fontAlgn="base" hangingPunct="0">
                        <a:spcBef>
                          <a:spcPct val="20000"/>
                        </a:spcBef>
                        <a:spcAft>
                          <a:spcPct val="0"/>
                        </a:spcAft>
                        <a:buClr>
                          <a:srgbClr val="CCFF33"/>
                        </a:buClr>
                        <a:defRPr sz="2400">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800" b="0" i="0" u="none" strike="noStrike" cap="none" normalizeH="0" baseline="0">
                        <a:ln>
                          <a:noFill/>
                        </a:ln>
                        <a:solidFill>
                          <a:srgbClr val="000000"/>
                        </a:solidFill>
                        <a:effectLst/>
                        <a:latin typeface="Calibri" pitchFamily="34"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CCFF33"/>
                        </a:buClr>
                        <a:buSzPct val="80000"/>
                        <a:buFont typeface="Wingdings" pitchFamily="2" charset="2"/>
                        <a:defRPr sz="2400">
                          <a:solidFill>
                            <a:schemeClr val="tx1"/>
                          </a:solidFill>
                          <a:latin typeface="Arial" charset="0"/>
                        </a:defRPr>
                      </a:lvl1pPr>
                      <a:lvl2pPr marL="742950" indent="-285750" eaLnBrk="0" hangingPunct="0">
                        <a:spcBef>
                          <a:spcPct val="20000"/>
                        </a:spcBef>
                        <a:buClr>
                          <a:srgbClr val="CCFF33"/>
                        </a:buClr>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defRPr sz="2400">
                          <a:solidFill>
                            <a:schemeClr val="tx1"/>
                          </a:solidFill>
                          <a:latin typeface="Arial" charset="0"/>
                        </a:defRPr>
                      </a:lvl3pPr>
                      <a:lvl4pPr marL="1600200" indent="-228600" eaLnBrk="0" hangingPunct="0">
                        <a:spcBef>
                          <a:spcPct val="20000"/>
                        </a:spcBef>
                        <a:buClr>
                          <a:srgbClr val="CCFF33"/>
                        </a:buClr>
                        <a:buSzPct val="80000"/>
                        <a:defRPr sz="2400">
                          <a:solidFill>
                            <a:schemeClr val="tx1"/>
                          </a:solidFill>
                          <a:latin typeface="Arial" charset="0"/>
                        </a:defRPr>
                      </a:lvl4pPr>
                      <a:lvl5pPr marL="2057400" indent="-228600" eaLnBrk="0" hangingPunct="0">
                        <a:spcBef>
                          <a:spcPct val="20000"/>
                        </a:spcBef>
                        <a:buClr>
                          <a:srgbClr val="CCFF33"/>
                        </a:buClr>
                        <a:defRPr sz="2400">
                          <a:solidFill>
                            <a:schemeClr val="tx1"/>
                          </a:solidFill>
                          <a:latin typeface="Arial" charset="0"/>
                        </a:defRPr>
                      </a:lvl5pPr>
                      <a:lvl6pPr marL="2514600" indent="-228600" eaLnBrk="0" fontAlgn="base" hangingPunct="0">
                        <a:spcBef>
                          <a:spcPct val="20000"/>
                        </a:spcBef>
                        <a:spcAft>
                          <a:spcPct val="0"/>
                        </a:spcAft>
                        <a:buClr>
                          <a:srgbClr val="CCFF33"/>
                        </a:buClr>
                        <a:defRPr sz="2400">
                          <a:solidFill>
                            <a:schemeClr val="tx1"/>
                          </a:solidFill>
                          <a:latin typeface="Arial" charset="0"/>
                        </a:defRPr>
                      </a:lvl6pPr>
                      <a:lvl7pPr marL="2971800" indent="-228600" eaLnBrk="0" fontAlgn="base" hangingPunct="0">
                        <a:spcBef>
                          <a:spcPct val="20000"/>
                        </a:spcBef>
                        <a:spcAft>
                          <a:spcPct val="0"/>
                        </a:spcAft>
                        <a:buClr>
                          <a:srgbClr val="CCFF33"/>
                        </a:buClr>
                        <a:defRPr sz="2400">
                          <a:solidFill>
                            <a:schemeClr val="tx1"/>
                          </a:solidFill>
                          <a:latin typeface="Arial" charset="0"/>
                        </a:defRPr>
                      </a:lvl7pPr>
                      <a:lvl8pPr marL="3429000" indent="-228600" eaLnBrk="0" fontAlgn="base" hangingPunct="0">
                        <a:spcBef>
                          <a:spcPct val="20000"/>
                        </a:spcBef>
                        <a:spcAft>
                          <a:spcPct val="0"/>
                        </a:spcAft>
                        <a:buClr>
                          <a:srgbClr val="CCFF33"/>
                        </a:buClr>
                        <a:defRPr sz="2400">
                          <a:solidFill>
                            <a:schemeClr val="tx1"/>
                          </a:solidFill>
                          <a:latin typeface="Arial" charset="0"/>
                        </a:defRPr>
                      </a:lvl8pPr>
                      <a:lvl9pPr marL="3886200" indent="-228600" eaLnBrk="0" fontAlgn="base" hangingPunct="0">
                        <a:spcBef>
                          <a:spcPct val="20000"/>
                        </a:spcBef>
                        <a:spcAft>
                          <a:spcPct val="0"/>
                        </a:spcAft>
                        <a:buClr>
                          <a:srgbClr val="CCFF33"/>
                        </a:buClr>
                        <a:defRPr sz="2400">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800" b="0" i="0" u="none" strike="noStrike" cap="none" normalizeH="0" baseline="0">
                        <a:ln>
                          <a:noFill/>
                        </a:ln>
                        <a:solidFill>
                          <a:srgbClr val="000000"/>
                        </a:solidFill>
                        <a:effectLst/>
                        <a:latin typeface="Calibri" pitchFamily="34"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50044">
                <a:tc>
                  <a:txBody>
                    <a:bodyPr/>
                    <a:lstStyle>
                      <a:lvl1pPr eaLnBrk="0" hangingPunct="0">
                        <a:spcBef>
                          <a:spcPct val="20000"/>
                        </a:spcBef>
                        <a:buClr>
                          <a:srgbClr val="CCFF33"/>
                        </a:buClr>
                        <a:buSzPct val="80000"/>
                        <a:buFont typeface="Wingdings" pitchFamily="2" charset="2"/>
                        <a:defRPr sz="2400">
                          <a:solidFill>
                            <a:schemeClr val="tx1"/>
                          </a:solidFill>
                          <a:latin typeface="Arial" charset="0"/>
                        </a:defRPr>
                      </a:lvl1pPr>
                      <a:lvl2pPr marL="742950" indent="-285750" eaLnBrk="0" hangingPunct="0">
                        <a:spcBef>
                          <a:spcPct val="20000"/>
                        </a:spcBef>
                        <a:buClr>
                          <a:srgbClr val="CCFF33"/>
                        </a:buClr>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defRPr sz="2400">
                          <a:solidFill>
                            <a:schemeClr val="tx1"/>
                          </a:solidFill>
                          <a:latin typeface="Arial" charset="0"/>
                        </a:defRPr>
                      </a:lvl3pPr>
                      <a:lvl4pPr marL="1600200" indent="-228600" eaLnBrk="0" hangingPunct="0">
                        <a:spcBef>
                          <a:spcPct val="20000"/>
                        </a:spcBef>
                        <a:buClr>
                          <a:srgbClr val="CCFF33"/>
                        </a:buClr>
                        <a:buSzPct val="80000"/>
                        <a:defRPr sz="2400">
                          <a:solidFill>
                            <a:schemeClr val="tx1"/>
                          </a:solidFill>
                          <a:latin typeface="Arial" charset="0"/>
                        </a:defRPr>
                      </a:lvl4pPr>
                      <a:lvl5pPr marL="2057400" indent="-228600" eaLnBrk="0" hangingPunct="0">
                        <a:spcBef>
                          <a:spcPct val="20000"/>
                        </a:spcBef>
                        <a:buClr>
                          <a:srgbClr val="CCFF33"/>
                        </a:buClr>
                        <a:defRPr sz="2400">
                          <a:solidFill>
                            <a:schemeClr val="tx1"/>
                          </a:solidFill>
                          <a:latin typeface="Arial" charset="0"/>
                        </a:defRPr>
                      </a:lvl5pPr>
                      <a:lvl6pPr marL="2514600" indent="-228600" eaLnBrk="0" fontAlgn="base" hangingPunct="0">
                        <a:spcBef>
                          <a:spcPct val="20000"/>
                        </a:spcBef>
                        <a:spcAft>
                          <a:spcPct val="0"/>
                        </a:spcAft>
                        <a:buClr>
                          <a:srgbClr val="CCFF33"/>
                        </a:buClr>
                        <a:defRPr sz="2400">
                          <a:solidFill>
                            <a:schemeClr val="tx1"/>
                          </a:solidFill>
                          <a:latin typeface="Arial" charset="0"/>
                        </a:defRPr>
                      </a:lvl6pPr>
                      <a:lvl7pPr marL="2971800" indent="-228600" eaLnBrk="0" fontAlgn="base" hangingPunct="0">
                        <a:spcBef>
                          <a:spcPct val="20000"/>
                        </a:spcBef>
                        <a:spcAft>
                          <a:spcPct val="0"/>
                        </a:spcAft>
                        <a:buClr>
                          <a:srgbClr val="CCFF33"/>
                        </a:buClr>
                        <a:defRPr sz="2400">
                          <a:solidFill>
                            <a:schemeClr val="tx1"/>
                          </a:solidFill>
                          <a:latin typeface="Arial" charset="0"/>
                        </a:defRPr>
                      </a:lvl7pPr>
                      <a:lvl8pPr marL="3429000" indent="-228600" eaLnBrk="0" fontAlgn="base" hangingPunct="0">
                        <a:spcBef>
                          <a:spcPct val="20000"/>
                        </a:spcBef>
                        <a:spcAft>
                          <a:spcPct val="0"/>
                        </a:spcAft>
                        <a:buClr>
                          <a:srgbClr val="CCFF33"/>
                        </a:buClr>
                        <a:defRPr sz="2400">
                          <a:solidFill>
                            <a:schemeClr val="tx1"/>
                          </a:solidFill>
                          <a:latin typeface="Arial" charset="0"/>
                        </a:defRPr>
                      </a:lvl8pPr>
                      <a:lvl9pPr marL="3886200" indent="-228600" eaLnBrk="0" fontAlgn="base" hangingPunct="0">
                        <a:spcBef>
                          <a:spcPct val="20000"/>
                        </a:spcBef>
                        <a:spcAft>
                          <a:spcPct val="0"/>
                        </a:spcAft>
                        <a:buClr>
                          <a:srgbClr val="CCFF33"/>
                        </a:buClr>
                        <a:defRPr sz="2400">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800" b="0" i="0" u="none" strike="noStrike" cap="none" normalizeH="0" baseline="0">
                        <a:ln>
                          <a:noFill/>
                        </a:ln>
                        <a:solidFill>
                          <a:srgbClr val="000000"/>
                        </a:solidFill>
                        <a:effectLst/>
                        <a:latin typeface="Calibri" pitchFamily="34"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CCFF33"/>
                        </a:buClr>
                        <a:buSzPct val="80000"/>
                        <a:buFont typeface="Wingdings" pitchFamily="2" charset="2"/>
                        <a:defRPr sz="2400">
                          <a:solidFill>
                            <a:schemeClr val="tx1"/>
                          </a:solidFill>
                          <a:latin typeface="Arial" charset="0"/>
                        </a:defRPr>
                      </a:lvl1pPr>
                      <a:lvl2pPr marL="742950" indent="-285750" eaLnBrk="0" hangingPunct="0">
                        <a:spcBef>
                          <a:spcPct val="20000"/>
                        </a:spcBef>
                        <a:buClr>
                          <a:srgbClr val="CCFF33"/>
                        </a:buClr>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defRPr sz="2400">
                          <a:solidFill>
                            <a:schemeClr val="tx1"/>
                          </a:solidFill>
                          <a:latin typeface="Arial" charset="0"/>
                        </a:defRPr>
                      </a:lvl3pPr>
                      <a:lvl4pPr marL="1600200" indent="-228600" eaLnBrk="0" hangingPunct="0">
                        <a:spcBef>
                          <a:spcPct val="20000"/>
                        </a:spcBef>
                        <a:buClr>
                          <a:srgbClr val="CCFF33"/>
                        </a:buClr>
                        <a:buSzPct val="80000"/>
                        <a:defRPr sz="2400">
                          <a:solidFill>
                            <a:schemeClr val="tx1"/>
                          </a:solidFill>
                          <a:latin typeface="Arial" charset="0"/>
                        </a:defRPr>
                      </a:lvl4pPr>
                      <a:lvl5pPr marL="2057400" indent="-228600" eaLnBrk="0" hangingPunct="0">
                        <a:spcBef>
                          <a:spcPct val="20000"/>
                        </a:spcBef>
                        <a:buClr>
                          <a:srgbClr val="CCFF33"/>
                        </a:buClr>
                        <a:defRPr sz="2400">
                          <a:solidFill>
                            <a:schemeClr val="tx1"/>
                          </a:solidFill>
                          <a:latin typeface="Arial" charset="0"/>
                        </a:defRPr>
                      </a:lvl5pPr>
                      <a:lvl6pPr marL="2514600" indent="-228600" eaLnBrk="0" fontAlgn="base" hangingPunct="0">
                        <a:spcBef>
                          <a:spcPct val="20000"/>
                        </a:spcBef>
                        <a:spcAft>
                          <a:spcPct val="0"/>
                        </a:spcAft>
                        <a:buClr>
                          <a:srgbClr val="CCFF33"/>
                        </a:buClr>
                        <a:defRPr sz="2400">
                          <a:solidFill>
                            <a:schemeClr val="tx1"/>
                          </a:solidFill>
                          <a:latin typeface="Arial" charset="0"/>
                        </a:defRPr>
                      </a:lvl6pPr>
                      <a:lvl7pPr marL="2971800" indent="-228600" eaLnBrk="0" fontAlgn="base" hangingPunct="0">
                        <a:spcBef>
                          <a:spcPct val="20000"/>
                        </a:spcBef>
                        <a:spcAft>
                          <a:spcPct val="0"/>
                        </a:spcAft>
                        <a:buClr>
                          <a:srgbClr val="CCFF33"/>
                        </a:buClr>
                        <a:defRPr sz="2400">
                          <a:solidFill>
                            <a:schemeClr val="tx1"/>
                          </a:solidFill>
                          <a:latin typeface="Arial" charset="0"/>
                        </a:defRPr>
                      </a:lvl7pPr>
                      <a:lvl8pPr marL="3429000" indent="-228600" eaLnBrk="0" fontAlgn="base" hangingPunct="0">
                        <a:spcBef>
                          <a:spcPct val="20000"/>
                        </a:spcBef>
                        <a:spcAft>
                          <a:spcPct val="0"/>
                        </a:spcAft>
                        <a:buClr>
                          <a:srgbClr val="CCFF33"/>
                        </a:buClr>
                        <a:defRPr sz="2400">
                          <a:solidFill>
                            <a:schemeClr val="tx1"/>
                          </a:solidFill>
                          <a:latin typeface="Arial" charset="0"/>
                        </a:defRPr>
                      </a:lvl8pPr>
                      <a:lvl9pPr marL="3886200" indent="-228600" eaLnBrk="0" fontAlgn="base" hangingPunct="0">
                        <a:spcBef>
                          <a:spcPct val="20000"/>
                        </a:spcBef>
                        <a:spcAft>
                          <a:spcPct val="0"/>
                        </a:spcAft>
                        <a:buClr>
                          <a:srgbClr val="CCFF33"/>
                        </a:buClr>
                        <a:defRPr sz="2400">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800" b="0" i="0" u="none" strike="noStrike" cap="none" normalizeH="0" baseline="0">
                        <a:ln>
                          <a:noFill/>
                        </a:ln>
                        <a:solidFill>
                          <a:srgbClr val="000000"/>
                        </a:solidFill>
                        <a:effectLst/>
                        <a:latin typeface="Calibri" pitchFamily="34"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CCFF33"/>
                        </a:buClr>
                        <a:buSzPct val="80000"/>
                        <a:buFont typeface="Wingdings" pitchFamily="2" charset="2"/>
                        <a:defRPr sz="2400">
                          <a:solidFill>
                            <a:schemeClr val="tx1"/>
                          </a:solidFill>
                          <a:latin typeface="Arial" charset="0"/>
                        </a:defRPr>
                      </a:lvl1pPr>
                      <a:lvl2pPr marL="742950" indent="-285750" eaLnBrk="0" hangingPunct="0">
                        <a:spcBef>
                          <a:spcPct val="20000"/>
                        </a:spcBef>
                        <a:buClr>
                          <a:srgbClr val="CCFF33"/>
                        </a:buClr>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defRPr sz="2400">
                          <a:solidFill>
                            <a:schemeClr val="tx1"/>
                          </a:solidFill>
                          <a:latin typeface="Arial" charset="0"/>
                        </a:defRPr>
                      </a:lvl3pPr>
                      <a:lvl4pPr marL="1600200" indent="-228600" eaLnBrk="0" hangingPunct="0">
                        <a:spcBef>
                          <a:spcPct val="20000"/>
                        </a:spcBef>
                        <a:buClr>
                          <a:srgbClr val="CCFF33"/>
                        </a:buClr>
                        <a:buSzPct val="80000"/>
                        <a:defRPr sz="2400">
                          <a:solidFill>
                            <a:schemeClr val="tx1"/>
                          </a:solidFill>
                          <a:latin typeface="Arial" charset="0"/>
                        </a:defRPr>
                      </a:lvl4pPr>
                      <a:lvl5pPr marL="2057400" indent="-228600" eaLnBrk="0" hangingPunct="0">
                        <a:spcBef>
                          <a:spcPct val="20000"/>
                        </a:spcBef>
                        <a:buClr>
                          <a:srgbClr val="CCFF33"/>
                        </a:buClr>
                        <a:defRPr sz="2400">
                          <a:solidFill>
                            <a:schemeClr val="tx1"/>
                          </a:solidFill>
                          <a:latin typeface="Arial" charset="0"/>
                        </a:defRPr>
                      </a:lvl5pPr>
                      <a:lvl6pPr marL="2514600" indent="-228600" eaLnBrk="0" fontAlgn="base" hangingPunct="0">
                        <a:spcBef>
                          <a:spcPct val="20000"/>
                        </a:spcBef>
                        <a:spcAft>
                          <a:spcPct val="0"/>
                        </a:spcAft>
                        <a:buClr>
                          <a:srgbClr val="CCFF33"/>
                        </a:buClr>
                        <a:defRPr sz="2400">
                          <a:solidFill>
                            <a:schemeClr val="tx1"/>
                          </a:solidFill>
                          <a:latin typeface="Arial" charset="0"/>
                        </a:defRPr>
                      </a:lvl6pPr>
                      <a:lvl7pPr marL="2971800" indent="-228600" eaLnBrk="0" fontAlgn="base" hangingPunct="0">
                        <a:spcBef>
                          <a:spcPct val="20000"/>
                        </a:spcBef>
                        <a:spcAft>
                          <a:spcPct val="0"/>
                        </a:spcAft>
                        <a:buClr>
                          <a:srgbClr val="CCFF33"/>
                        </a:buClr>
                        <a:defRPr sz="2400">
                          <a:solidFill>
                            <a:schemeClr val="tx1"/>
                          </a:solidFill>
                          <a:latin typeface="Arial" charset="0"/>
                        </a:defRPr>
                      </a:lvl7pPr>
                      <a:lvl8pPr marL="3429000" indent="-228600" eaLnBrk="0" fontAlgn="base" hangingPunct="0">
                        <a:spcBef>
                          <a:spcPct val="20000"/>
                        </a:spcBef>
                        <a:spcAft>
                          <a:spcPct val="0"/>
                        </a:spcAft>
                        <a:buClr>
                          <a:srgbClr val="CCFF33"/>
                        </a:buClr>
                        <a:defRPr sz="2400">
                          <a:solidFill>
                            <a:schemeClr val="tx1"/>
                          </a:solidFill>
                          <a:latin typeface="Arial" charset="0"/>
                        </a:defRPr>
                      </a:lvl8pPr>
                      <a:lvl9pPr marL="3886200" indent="-228600" eaLnBrk="0" fontAlgn="base" hangingPunct="0">
                        <a:spcBef>
                          <a:spcPct val="20000"/>
                        </a:spcBef>
                        <a:spcAft>
                          <a:spcPct val="0"/>
                        </a:spcAft>
                        <a:buClr>
                          <a:srgbClr val="CCFF33"/>
                        </a:buClr>
                        <a:defRPr sz="2400">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800" b="0" i="0" u="none" strike="noStrike" cap="none" normalizeH="0" baseline="0">
                        <a:ln>
                          <a:noFill/>
                        </a:ln>
                        <a:solidFill>
                          <a:srgbClr val="000000"/>
                        </a:solidFill>
                        <a:effectLst/>
                        <a:latin typeface="Calibri" pitchFamily="34"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CCFF33"/>
                        </a:buClr>
                        <a:buSzPct val="80000"/>
                        <a:buFont typeface="Wingdings" pitchFamily="2" charset="2"/>
                        <a:defRPr sz="2400">
                          <a:solidFill>
                            <a:schemeClr val="tx1"/>
                          </a:solidFill>
                          <a:latin typeface="Arial" charset="0"/>
                        </a:defRPr>
                      </a:lvl1pPr>
                      <a:lvl2pPr marL="742950" indent="-285750" eaLnBrk="0" hangingPunct="0">
                        <a:spcBef>
                          <a:spcPct val="20000"/>
                        </a:spcBef>
                        <a:buClr>
                          <a:srgbClr val="CCFF33"/>
                        </a:buClr>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defRPr sz="2400">
                          <a:solidFill>
                            <a:schemeClr val="tx1"/>
                          </a:solidFill>
                          <a:latin typeface="Arial" charset="0"/>
                        </a:defRPr>
                      </a:lvl3pPr>
                      <a:lvl4pPr marL="1600200" indent="-228600" eaLnBrk="0" hangingPunct="0">
                        <a:spcBef>
                          <a:spcPct val="20000"/>
                        </a:spcBef>
                        <a:buClr>
                          <a:srgbClr val="CCFF33"/>
                        </a:buClr>
                        <a:buSzPct val="80000"/>
                        <a:defRPr sz="2400">
                          <a:solidFill>
                            <a:schemeClr val="tx1"/>
                          </a:solidFill>
                          <a:latin typeface="Arial" charset="0"/>
                        </a:defRPr>
                      </a:lvl4pPr>
                      <a:lvl5pPr marL="2057400" indent="-228600" eaLnBrk="0" hangingPunct="0">
                        <a:spcBef>
                          <a:spcPct val="20000"/>
                        </a:spcBef>
                        <a:buClr>
                          <a:srgbClr val="CCFF33"/>
                        </a:buClr>
                        <a:defRPr sz="2400">
                          <a:solidFill>
                            <a:schemeClr val="tx1"/>
                          </a:solidFill>
                          <a:latin typeface="Arial" charset="0"/>
                        </a:defRPr>
                      </a:lvl5pPr>
                      <a:lvl6pPr marL="2514600" indent="-228600" eaLnBrk="0" fontAlgn="base" hangingPunct="0">
                        <a:spcBef>
                          <a:spcPct val="20000"/>
                        </a:spcBef>
                        <a:spcAft>
                          <a:spcPct val="0"/>
                        </a:spcAft>
                        <a:buClr>
                          <a:srgbClr val="CCFF33"/>
                        </a:buClr>
                        <a:defRPr sz="2400">
                          <a:solidFill>
                            <a:schemeClr val="tx1"/>
                          </a:solidFill>
                          <a:latin typeface="Arial" charset="0"/>
                        </a:defRPr>
                      </a:lvl6pPr>
                      <a:lvl7pPr marL="2971800" indent="-228600" eaLnBrk="0" fontAlgn="base" hangingPunct="0">
                        <a:spcBef>
                          <a:spcPct val="20000"/>
                        </a:spcBef>
                        <a:spcAft>
                          <a:spcPct val="0"/>
                        </a:spcAft>
                        <a:buClr>
                          <a:srgbClr val="CCFF33"/>
                        </a:buClr>
                        <a:defRPr sz="2400">
                          <a:solidFill>
                            <a:schemeClr val="tx1"/>
                          </a:solidFill>
                          <a:latin typeface="Arial" charset="0"/>
                        </a:defRPr>
                      </a:lvl7pPr>
                      <a:lvl8pPr marL="3429000" indent="-228600" eaLnBrk="0" fontAlgn="base" hangingPunct="0">
                        <a:spcBef>
                          <a:spcPct val="20000"/>
                        </a:spcBef>
                        <a:spcAft>
                          <a:spcPct val="0"/>
                        </a:spcAft>
                        <a:buClr>
                          <a:srgbClr val="CCFF33"/>
                        </a:buClr>
                        <a:defRPr sz="2400">
                          <a:solidFill>
                            <a:schemeClr val="tx1"/>
                          </a:solidFill>
                          <a:latin typeface="Arial" charset="0"/>
                        </a:defRPr>
                      </a:lvl8pPr>
                      <a:lvl9pPr marL="3886200" indent="-228600" eaLnBrk="0" fontAlgn="base" hangingPunct="0">
                        <a:spcBef>
                          <a:spcPct val="20000"/>
                        </a:spcBef>
                        <a:spcAft>
                          <a:spcPct val="0"/>
                        </a:spcAft>
                        <a:buClr>
                          <a:srgbClr val="CCFF33"/>
                        </a:buClr>
                        <a:defRPr sz="2400">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800" b="0" i="0" u="none" strike="noStrike" cap="none" normalizeH="0" baseline="0">
                        <a:ln>
                          <a:noFill/>
                        </a:ln>
                        <a:solidFill>
                          <a:srgbClr val="000000"/>
                        </a:solidFill>
                        <a:effectLst/>
                        <a:latin typeface="Calibri" pitchFamily="34"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CCFF33"/>
                        </a:buClr>
                        <a:buSzPct val="80000"/>
                        <a:buFont typeface="Wingdings" pitchFamily="2" charset="2"/>
                        <a:defRPr sz="2400">
                          <a:solidFill>
                            <a:schemeClr val="tx1"/>
                          </a:solidFill>
                          <a:latin typeface="Arial" charset="0"/>
                        </a:defRPr>
                      </a:lvl1pPr>
                      <a:lvl2pPr marL="742950" indent="-285750" eaLnBrk="0" hangingPunct="0">
                        <a:spcBef>
                          <a:spcPct val="20000"/>
                        </a:spcBef>
                        <a:buClr>
                          <a:srgbClr val="CCFF33"/>
                        </a:buClr>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defRPr sz="2400">
                          <a:solidFill>
                            <a:schemeClr val="tx1"/>
                          </a:solidFill>
                          <a:latin typeface="Arial" charset="0"/>
                        </a:defRPr>
                      </a:lvl3pPr>
                      <a:lvl4pPr marL="1600200" indent="-228600" eaLnBrk="0" hangingPunct="0">
                        <a:spcBef>
                          <a:spcPct val="20000"/>
                        </a:spcBef>
                        <a:buClr>
                          <a:srgbClr val="CCFF33"/>
                        </a:buClr>
                        <a:buSzPct val="80000"/>
                        <a:defRPr sz="2400">
                          <a:solidFill>
                            <a:schemeClr val="tx1"/>
                          </a:solidFill>
                          <a:latin typeface="Arial" charset="0"/>
                        </a:defRPr>
                      </a:lvl4pPr>
                      <a:lvl5pPr marL="2057400" indent="-228600" eaLnBrk="0" hangingPunct="0">
                        <a:spcBef>
                          <a:spcPct val="20000"/>
                        </a:spcBef>
                        <a:buClr>
                          <a:srgbClr val="CCFF33"/>
                        </a:buClr>
                        <a:defRPr sz="2400">
                          <a:solidFill>
                            <a:schemeClr val="tx1"/>
                          </a:solidFill>
                          <a:latin typeface="Arial" charset="0"/>
                        </a:defRPr>
                      </a:lvl5pPr>
                      <a:lvl6pPr marL="2514600" indent="-228600" eaLnBrk="0" fontAlgn="base" hangingPunct="0">
                        <a:spcBef>
                          <a:spcPct val="20000"/>
                        </a:spcBef>
                        <a:spcAft>
                          <a:spcPct val="0"/>
                        </a:spcAft>
                        <a:buClr>
                          <a:srgbClr val="CCFF33"/>
                        </a:buClr>
                        <a:defRPr sz="2400">
                          <a:solidFill>
                            <a:schemeClr val="tx1"/>
                          </a:solidFill>
                          <a:latin typeface="Arial" charset="0"/>
                        </a:defRPr>
                      </a:lvl6pPr>
                      <a:lvl7pPr marL="2971800" indent="-228600" eaLnBrk="0" fontAlgn="base" hangingPunct="0">
                        <a:spcBef>
                          <a:spcPct val="20000"/>
                        </a:spcBef>
                        <a:spcAft>
                          <a:spcPct val="0"/>
                        </a:spcAft>
                        <a:buClr>
                          <a:srgbClr val="CCFF33"/>
                        </a:buClr>
                        <a:defRPr sz="2400">
                          <a:solidFill>
                            <a:schemeClr val="tx1"/>
                          </a:solidFill>
                          <a:latin typeface="Arial" charset="0"/>
                        </a:defRPr>
                      </a:lvl7pPr>
                      <a:lvl8pPr marL="3429000" indent="-228600" eaLnBrk="0" fontAlgn="base" hangingPunct="0">
                        <a:spcBef>
                          <a:spcPct val="20000"/>
                        </a:spcBef>
                        <a:spcAft>
                          <a:spcPct val="0"/>
                        </a:spcAft>
                        <a:buClr>
                          <a:srgbClr val="CCFF33"/>
                        </a:buClr>
                        <a:defRPr sz="2400">
                          <a:solidFill>
                            <a:schemeClr val="tx1"/>
                          </a:solidFill>
                          <a:latin typeface="Arial" charset="0"/>
                        </a:defRPr>
                      </a:lvl8pPr>
                      <a:lvl9pPr marL="3886200" indent="-228600" eaLnBrk="0" fontAlgn="base" hangingPunct="0">
                        <a:spcBef>
                          <a:spcPct val="20000"/>
                        </a:spcBef>
                        <a:spcAft>
                          <a:spcPct val="0"/>
                        </a:spcAft>
                        <a:buClr>
                          <a:srgbClr val="CCFF33"/>
                        </a:buClr>
                        <a:defRPr sz="2400">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800" b="0" i="0" u="none" strike="noStrike" cap="none" normalizeH="0" baseline="0">
                        <a:ln>
                          <a:noFill/>
                        </a:ln>
                        <a:solidFill>
                          <a:srgbClr val="000000"/>
                        </a:solidFill>
                        <a:effectLst/>
                        <a:latin typeface="Calibri" pitchFamily="34"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CCFF33"/>
                        </a:buClr>
                        <a:buSzPct val="80000"/>
                        <a:buFont typeface="Wingdings" pitchFamily="2" charset="2"/>
                        <a:defRPr sz="2400">
                          <a:solidFill>
                            <a:schemeClr val="tx1"/>
                          </a:solidFill>
                          <a:latin typeface="Arial" charset="0"/>
                        </a:defRPr>
                      </a:lvl1pPr>
                      <a:lvl2pPr marL="742950" indent="-285750" eaLnBrk="0" hangingPunct="0">
                        <a:spcBef>
                          <a:spcPct val="20000"/>
                        </a:spcBef>
                        <a:buClr>
                          <a:srgbClr val="CCFF33"/>
                        </a:buClr>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defRPr sz="2400">
                          <a:solidFill>
                            <a:schemeClr val="tx1"/>
                          </a:solidFill>
                          <a:latin typeface="Arial" charset="0"/>
                        </a:defRPr>
                      </a:lvl3pPr>
                      <a:lvl4pPr marL="1600200" indent="-228600" eaLnBrk="0" hangingPunct="0">
                        <a:spcBef>
                          <a:spcPct val="20000"/>
                        </a:spcBef>
                        <a:buClr>
                          <a:srgbClr val="CCFF33"/>
                        </a:buClr>
                        <a:buSzPct val="80000"/>
                        <a:defRPr sz="2400">
                          <a:solidFill>
                            <a:schemeClr val="tx1"/>
                          </a:solidFill>
                          <a:latin typeface="Arial" charset="0"/>
                        </a:defRPr>
                      </a:lvl4pPr>
                      <a:lvl5pPr marL="2057400" indent="-228600" eaLnBrk="0" hangingPunct="0">
                        <a:spcBef>
                          <a:spcPct val="20000"/>
                        </a:spcBef>
                        <a:buClr>
                          <a:srgbClr val="CCFF33"/>
                        </a:buClr>
                        <a:defRPr sz="2400">
                          <a:solidFill>
                            <a:schemeClr val="tx1"/>
                          </a:solidFill>
                          <a:latin typeface="Arial" charset="0"/>
                        </a:defRPr>
                      </a:lvl5pPr>
                      <a:lvl6pPr marL="2514600" indent="-228600" eaLnBrk="0" fontAlgn="base" hangingPunct="0">
                        <a:spcBef>
                          <a:spcPct val="20000"/>
                        </a:spcBef>
                        <a:spcAft>
                          <a:spcPct val="0"/>
                        </a:spcAft>
                        <a:buClr>
                          <a:srgbClr val="CCFF33"/>
                        </a:buClr>
                        <a:defRPr sz="2400">
                          <a:solidFill>
                            <a:schemeClr val="tx1"/>
                          </a:solidFill>
                          <a:latin typeface="Arial" charset="0"/>
                        </a:defRPr>
                      </a:lvl6pPr>
                      <a:lvl7pPr marL="2971800" indent="-228600" eaLnBrk="0" fontAlgn="base" hangingPunct="0">
                        <a:spcBef>
                          <a:spcPct val="20000"/>
                        </a:spcBef>
                        <a:spcAft>
                          <a:spcPct val="0"/>
                        </a:spcAft>
                        <a:buClr>
                          <a:srgbClr val="CCFF33"/>
                        </a:buClr>
                        <a:defRPr sz="2400">
                          <a:solidFill>
                            <a:schemeClr val="tx1"/>
                          </a:solidFill>
                          <a:latin typeface="Arial" charset="0"/>
                        </a:defRPr>
                      </a:lvl7pPr>
                      <a:lvl8pPr marL="3429000" indent="-228600" eaLnBrk="0" fontAlgn="base" hangingPunct="0">
                        <a:spcBef>
                          <a:spcPct val="20000"/>
                        </a:spcBef>
                        <a:spcAft>
                          <a:spcPct val="0"/>
                        </a:spcAft>
                        <a:buClr>
                          <a:srgbClr val="CCFF33"/>
                        </a:buClr>
                        <a:defRPr sz="2400">
                          <a:solidFill>
                            <a:schemeClr val="tx1"/>
                          </a:solidFill>
                          <a:latin typeface="Arial" charset="0"/>
                        </a:defRPr>
                      </a:lvl8pPr>
                      <a:lvl9pPr marL="3886200" indent="-228600" eaLnBrk="0" fontAlgn="base" hangingPunct="0">
                        <a:spcBef>
                          <a:spcPct val="20000"/>
                        </a:spcBef>
                        <a:spcAft>
                          <a:spcPct val="0"/>
                        </a:spcAft>
                        <a:buClr>
                          <a:srgbClr val="CCFF33"/>
                        </a:buClr>
                        <a:defRPr sz="2400">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800" b="0" i="0" u="none" strike="noStrike" cap="none" normalizeH="0" baseline="0">
                        <a:ln>
                          <a:noFill/>
                        </a:ln>
                        <a:solidFill>
                          <a:srgbClr val="000000"/>
                        </a:solidFill>
                        <a:effectLst/>
                        <a:latin typeface="Calibri" pitchFamily="34"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CCFF33"/>
                        </a:buClr>
                        <a:buSzPct val="80000"/>
                        <a:buFont typeface="Wingdings" pitchFamily="2" charset="2"/>
                        <a:defRPr sz="2400">
                          <a:solidFill>
                            <a:schemeClr val="tx1"/>
                          </a:solidFill>
                          <a:latin typeface="Arial" charset="0"/>
                        </a:defRPr>
                      </a:lvl1pPr>
                      <a:lvl2pPr marL="742950" indent="-285750" eaLnBrk="0" hangingPunct="0">
                        <a:spcBef>
                          <a:spcPct val="20000"/>
                        </a:spcBef>
                        <a:buClr>
                          <a:srgbClr val="CCFF33"/>
                        </a:buClr>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defRPr sz="2400">
                          <a:solidFill>
                            <a:schemeClr val="tx1"/>
                          </a:solidFill>
                          <a:latin typeface="Arial" charset="0"/>
                        </a:defRPr>
                      </a:lvl3pPr>
                      <a:lvl4pPr marL="1600200" indent="-228600" eaLnBrk="0" hangingPunct="0">
                        <a:spcBef>
                          <a:spcPct val="20000"/>
                        </a:spcBef>
                        <a:buClr>
                          <a:srgbClr val="CCFF33"/>
                        </a:buClr>
                        <a:buSzPct val="80000"/>
                        <a:defRPr sz="2400">
                          <a:solidFill>
                            <a:schemeClr val="tx1"/>
                          </a:solidFill>
                          <a:latin typeface="Arial" charset="0"/>
                        </a:defRPr>
                      </a:lvl4pPr>
                      <a:lvl5pPr marL="2057400" indent="-228600" eaLnBrk="0" hangingPunct="0">
                        <a:spcBef>
                          <a:spcPct val="20000"/>
                        </a:spcBef>
                        <a:buClr>
                          <a:srgbClr val="CCFF33"/>
                        </a:buClr>
                        <a:defRPr sz="2400">
                          <a:solidFill>
                            <a:schemeClr val="tx1"/>
                          </a:solidFill>
                          <a:latin typeface="Arial" charset="0"/>
                        </a:defRPr>
                      </a:lvl5pPr>
                      <a:lvl6pPr marL="2514600" indent="-228600" eaLnBrk="0" fontAlgn="base" hangingPunct="0">
                        <a:spcBef>
                          <a:spcPct val="20000"/>
                        </a:spcBef>
                        <a:spcAft>
                          <a:spcPct val="0"/>
                        </a:spcAft>
                        <a:buClr>
                          <a:srgbClr val="CCFF33"/>
                        </a:buClr>
                        <a:defRPr sz="2400">
                          <a:solidFill>
                            <a:schemeClr val="tx1"/>
                          </a:solidFill>
                          <a:latin typeface="Arial" charset="0"/>
                        </a:defRPr>
                      </a:lvl6pPr>
                      <a:lvl7pPr marL="2971800" indent="-228600" eaLnBrk="0" fontAlgn="base" hangingPunct="0">
                        <a:spcBef>
                          <a:spcPct val="20000"/>
                        </a:spcBef>
                        <a:spcAft>
                          <a:spcPct val="0"/>
                        </a:spcAft>
                        <a:buClr>
                          <a:srgbClr val="CCFF33"/>
                        </a:buClr>
                        <a:defRPr sz="2400">
                          <a:solidFill>
                            <a:schemeClr val="tx1"/>
                          </a:solidFill>
                          <a:latin typeface="Arial" charset="0"/>
                        </a:defRPr>
                      </a:lvl7pPr>
                      <a:lvl8pPr marL="3429000" indent="-228600" eaLnBrk="0" fontAlgn="base" hangingPunct="0">
                        <a:spcBef>
                          <a:spcPct val="20000"/>
                        </a:spcBef>
                        <a:spcAft>
                          <a:spcPct val="0"/>
                        </a:spcAft>
                        <a:buClr>
                          <a:srgbClr val="CCFF33"/>
                        </a:buClr>
                        <a:defRPr sz="2400">
                          <a:solidFill>
                            <a:schemeClr val="tx1"/>
                          </a:solidFill>
                          <a:latin typeface="Arial" charset="0"/>
                        </a:defRPr>
                      </a:lvl8pPr>
                      <a:lvl9pPr marL="3886200" indent="-228600" eaLnBrk="0" fontAlgn="base" hangingPunct="0">
                        <a:spcBef>
                          <a:spcPct val="20000"/>
                        </a:spcBef>
                        <a:spcAft>
                          <a:spcPct val="0"/>
                        </a:spcAft>
                        <a:buClr>
                          <a:srgbClr val="CCFF33"/>
                        </a:buClr>
                        <a:defRPr sz="2400">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800" b="0" i="0" u="none" strike="noStrike" cap="none" normalizeH="0" baseline="0">
                        <a:ln>
                          <a:noFill/>
                        </a:ln>
                        <a:solidFill>
                          <a:srgbClr val="000000"/>
                        </a:solidFill>
                        <a:effectLst/>
                        <a:latin typeface="Calibri" pitchFamily="34"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CCFF33"/>
                        </a:buClr>
                        <a:buSzPct val="80000"/>
                        <a:buFont typeface="Wingdings" pitchFamily="2" charset="2"/>
                        <a:defRPr sz="2400">
                          <a:solidFill>
                            <a:schemeClr val="tx1"/>
                          </a:solidFill>
                          <a:latin typeface="Arial" charset="0"/>
                        </a:defRPr>
                      </a:lvl1pPr>
                      <a:lvl2pPr marL="742950" indent="-285750" eaLnBrk="0" hangingPunct="0">
                        <a:spcBef>
                          <a:spcPct val="20000"/>
                        </a:spcBef>
                        <a:buClr>
                          <a:srgbClr val="CCFF33"/>
                        </a:buClr>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defRPr sz="2400">
                          <a:solidFill>
                            <a:schemeClr val="tx1"/>
                          </a:solidFill>
                          <a:latin typeface="Arial" charset="0"/>
                        </a:defRPr>
                      </a:lvl3pPr>
                      <a:lvl4pPr marL="1600200" indent="-228600" eaLnBrk="0" hangingPunct="0">
                        <a:spcBef>
                          <a:spcPct val="20000"/>
                        </a:spcBef>
                        <a:buClr>
                          <a:srgbClr val="CCFF33"/>
                        </a:buClr>
                        <a:buSzPct val="80000"/>
                        <a:defRPr sz="2400">
                          <a:solidFill>
                            <a:schemeClr val="tx1"/>
                          </a:solidFill>
                          <a:latin typeface="Arial" charset="0"/>
                        </a:defRPr>
                      </a:lvl4pPr>
                      <a:lvl5pPr marL="2057400" indent="-228600" eaLnBrk="0" hangingPunct="0">
                        <a:spcBef>
                          <a:spcPct val="20000"/>
                        </a:spcBef>
                        <a:buClr>
                          <a:srgbClr val="CCFF33"/>
                        </a:buClr>
                        <a:defRPr sz="2400">
                          <a:solidFill>
                            <a:schemeClr val="tx1"/>
                          </a:solidFill>
                          <a:latin typeface="Arial" charset="0"/>
                        </a:defRPr>
                      </a:lvl5pPr>
                      <a:lvl6pPr marL="2514600" indent="-228600" eaLnBrk="0" fontAlgn="base" hangingPunct="0">
                        <a:spcBef>
                          <a:spcPct val="20000"/>
                        </a:spcBef>
                        <a:spcAft>
                          <a:spcPct val="0"/>
                        </a:spcAft>
                        <a:buClr>
                          <a:srgbClr val="CCFF33"/>
                        </a:buClr>
                        <a:defRPr sz="2400">
                          <a:solidFill>
                            <a:schemeClr val="tx1"/>
                          </a:solidFill>
                          <a:latin typeface="Arial" charset="0"/>
                        </a:defRPr>
                      </a:lvl6pPr>
                      <a:lvl7pPr marL="2971800" indent="-228600" eaLnBrk="0" fontAlgn="base" hangingPunct="0">
                        <a:spcBef>
                          <a:spcPct val="20000"/>
                        </a:spcBef>
                        <a:spcAft>
                          <a:spcPct val="0"/>
                        </a:spcAft>
                        <a:buClr>
                          <a:srgbClr val="CCFF33"/>
                        </a:buClr>
                        <a:defRPr sz="2400">
                          <a:solidFill>
                            <a:schemeClr val="tx1"/>
                          </a:solidFill>
                          <a:latin typeface="Arial" charset="0"/>
                        </a:defRPr>
                      </a:lvl7pPr>
                      <a:lvl8pPr marL="3429000" indent="-228600" eaLnBrk="0" fontAlgn="base" hangingPunct="0">
                        <a:spcBef>
                          <a:spcPct val="20000"/>
                        </a:spcBef>
                        <a:spcAft>
                          <a:spcPct val="0"/>
                        </a:spcAft>
                        <a:buClr>
                          <a:srgbClr val="CCFF33"/>
                        </a:buClr>
                        <a:defRPr sz="2400">
                          <a:solidFill>
                            <a:schemeClr val="tx1"/>
                          </a:solidFill>
                          <a:latin typeface="Arial" charset="0"/>
                        </a:defRPr>
                      </a:lvl8pPr>
                      <a:lvl9pPr marL="3886200" indent="-228600" eaLnBrk="0" fontAlgn="base" hangingPunct="0">
                        <a:spcBef>
                          <a:spcPct val="20000"/>
                        </a:spcBef>
                        <a:spcAft>
                          <a:spcPct val="0"/>
                        </a:spcAft>
                        <a:buClr>
                          <a:srgbClr val="CCFF33"/>
                        </a:buClr>
                        <a:defRPr sz="2400">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800" b="0" i="0" u="none" strike="noStrike" cap="none" normalizeH="0" baseline="0">
                        <a:ln>
                          <a:noFill/>
                        </a:ln>
                        <a:solidFill>
                          <a:srgbClr val="000000"/>
                        </a:solidFill>
                        <a:effectLst/>
                        <a:latin typeface="Calibri" pitchFamily="34"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CCFF33"/>
                        </a:buClr>
                        <a:buSzPct val="80000"/>
                        <a:buFont typeface="Wingdings" pitchFamily="2" charset="2"/>
                        <a:defRPr sz="2400">
                          <a:solidFill>
                            <a:schemeClr val="tx1"/>
                          </a:solidFill>
                          <a:latin typeface="Arial" charset="0"/>
                        </a:defRPr>
                      </a:lvl1pPr>
                      <a:lvl2pPr marL="742950" indent="-285750" eaLnBrk="0" hangingPunct="0">
                        <a:spcBef>
                          <a:spcPct val="20000"/>
                        </a:spcBef>
                        <a:buClr>
                          <a:srgbClr val="CCFF33"/>
                        </a:buClr>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defRPr sz="2400">
                          <a:solidFill>
                            <a:schemeClr val="tx1"/>
                          </a:solidFill>
                          <a:latin typeface="Arial" charset="0"/>
                        </a:defRPr>
                      </a:lvl3pPr>
                      <a:lvl4pPr marL="1600200" indent="-228600" eaLnBrk="0" hangingPunct="0">
                        <a:spcBef>
                          <a:spcPct val="20000"/>
                        </a:spcBef>
                        <a:buClr>
                          <a:srgbClr val="CCFF33"/>
                        </a:buClr>
                        <a:buSzPct val="80000"/>
                        <a:defRPr sz="2400">
                          <a:solidFill>
                            <a:schemeClr val="tx1"/>
                          </a:solidFill>
                          <a:latin typeface="Arial" charset="0"/>
                        </a:defRPr>
                      </a:lvl4pPr>
                      <a:lvl5pPr marL="2057400" indent="-228600" eaLnBrk="0" hangingPunct="0">
                        <a:spcBef>
                          <a:spcPct val="20000"/>
                        </a:spcBef>
                        <a:buClr>
                          <a:srgbClr val="CCFF33"/>
                        </a:buClr>
                        <a:defRPr sz="2400">
                          <a:solidFill>
                            <a:schemeClr val="tx1"/>
                          </a:solidFill>
                          <a:latin typeface="Arial" charset="0"/>
                        </a:defRPr>
                      </a:lvl5pPr>
                      <a:lvl6pPr marL="2514600" indent="-228600" eaLnBrk="0" fontAlgn="base" hangingPunct="0">
                        <a:spcBef>
                          <a:spcPct val="20000"/>
                        </a:spcBef>
                        <a:spcAft>
                          <a:spcPct val="0"/>
                        </a:spcAft>
                        <a:buClr>
                          <a:srgbClr val="CCFF33"/>
                        </a:buClr>
                        <a:defRPr sz="2400">
                          <a:solidFill>
                            <a:schemeClr val="tx1"/>
                          </a:solidFill>
                          <a:latin typeface="Arial" charset="0"/>
                        </a:defRPr>
                      </a:lvl6pPr>
                      <a:lvl7pPr marL="2971800" indent="-228600" eaLnBrk="0" fontAlgn="base" hangingPunct="0">
                        <a:spcBef>
                          <a:spcPct val="20000"/>
                        </a:spcBef>
                        <a:spcAft>
                          <a:spcPct val="0"/>
                        </a:spcAft>
                        <a:buClr>
                          <a:srgbClr val="CCFF33"/>
                        </a:buClr>
                        <a:defRPr sz="2400">
                          <a:solidFill>
                            <a:schemeClr val="tx1"/>
                          </a:solidFill>
                          <a:latin typeface="Arial" charset="0"/>
                        </a:defRPr>
                      </a:lvl7pPr>
                      <a:lvl8pPr marL="3429000" indent="-228600" eaLnBrk="0" fontAlgn="base" hangingPunct="0">
                        <a:spcBef>
                          <a:spcPct val="20000"/>
                        </a:spcBef>
                        <a:spcAft>
                          <a:spcPct val="0"/>
                        </a:spcAft>
                        <a:buClr>
                          <a:srgbClr val="CCFF33"/>
                        </a:buClr>
                        <a:defRPr sz="2400">
                          <a:solidFill>
                            <a:schemeClr val="tx1"/>
                          </a:solidFill>
                          <a:latin typeface="Arial" charset="0"/>
                        </a:defRPr>
                      </a:lvl8pPr>
                      <a:lvl9pPr marL="3886200" indent="-228600" eaLnBrk="0" fontAlgn="base" hangingPunct="0">
                        <a:spcBef>
                          <a:spcPct val="20000"/>
                        </a:spcBef>
                        <a:spcAft>
                          <a:spcPct val="0"/>
                        </a:spcAft>
                        <a:buClr>
                          <a:srgbClr val="CCFF33"/>
                        </a:buClr>
                        <a:defRPr sz="2400">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800" b="0" i="0" u="none" strike="noStrike" cap="none" normalizeH="0" baseline="0">
                        <a:ln>
                          <a:noFill/>
                        </a:ln>
                        <a:solidFill>
                          <a:srgbClr val="000000"/>
                        </a:solidFill>
                        <a:effectLst/>
                        <a:latin typeface="Calibri" pitchFamily="34"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CCFF33"/>
                        </a:buClr>
                        <a:buSzPct val="80000"/>
                        <a:buFont typeface="Wingdings" pitchFamily="2" charset="2"/>
                        <a:defRPr sz="2400">
                          <a:solidFill>
                            <a:schemeClr val="tx1"/>
                          </a:solidFill>
                          <a:latin typeface="Arial" charset="0"/>
                        </a:defRPr>
                      </a:lvl1pPr>
                      <a:lvl2pPr marL="742950" indent="-285750" eaLnBrk="0" hangingPunct="0">
                        <a:spcBef>
                          <a:spcPct val="20000"/>
                        </a:spcBef>
                        <a:buClr>
                          <a:srgbClr val="CCFF33"/>
                        </a:buClr>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defRPr sz="2400">
                          <a:solidFill>
                            <a:schemeClr val="tx1"/>
                          </a:solidFill>
                          <a:latin typeface="Arial" charset="0"/>
                        </a:defRPr>
                      </a:lvl3pPr>
                      <a:lvl4pPr marL="1600200" indent="-228600" eaLnBrk="0" hangingPunct="0">
                        <a:spcBef>
                          <a:spcPct val="20000"/>
                        </a:spcBef>
                        <a:buClr>
                          <a:srgbClr val="CCFF33"/>
                        </a:buClr>
                        <a:buSzPct val="80000"/>
                        <a:defRPr sz="2400">
                          <a:solidFill>
                            <a:schemeClr val="tx1"/>
                          </a:solidFill>
                          <a:latin typeface="Arial" charset="0"/>
                        </a:defRPr>
                      </a:lvl4pPr>
                      <a:lvl5pPr marL="2057400" indent="-228600" eaLnBrk="0" hangingPunct="0">
                        <a:spcBef>
                          <a:spcPct val="20000"/>
                        </a:spcBef>
                        <a:buClr>
                          <a:srgbClr val="CCFF33"/>
                        </a:buClr>
                        <a:defRPr sz="2400">
                          <a:solidFill>
                            <a:schemeClr val="tx1"/>
                          </a:solidFill>
                          <a:latin typeface="Arial" charset="0"/>
                        </a:defRPr>
                      </a:lvl5pPr>
                      <a:lvl6pPr marL="2514600" indent="-228600" eaLnBrk="0" fontAlgn="base" hangingPunct="0">
                        <a:spcBef>
                          <a:spcPct val="20000"/>
                        </a:spcBef>
                        <a:spcAft>
                          <a:spcPct val="0"/>
                        </a:spcAft>
                        <a:buClr>
                          <a:srgbClr val="CCFF33"/>
                        </a:buClr>
                        <a:defRPr sz="2400">
                          <a:solidFill>
                            <a:schemeClr val="tx1"/>
                          </a:solidFill>
                          <a:latin typeface="Arial" charset="0"/>
                        </a:defRPr>
                      </a:lvl6pPr>
                      <a:lvl7pPr marL="2971800" indent="-228600" eaLnBrk="0" fontAlgn="base" hangingPunct="0">
                        <a:spcBef>
                          <a:spcPct val="20000"/>
                        </a:spcBef>
                        <a:spcAft>
                          <a:spcPct val="0"/>
                        </a:spcAft>
                        <a:buClr>
                          <a:srgbClr val="CCFF33"/>
                        </a:buClr>
                        <a:defRPr sz="2400">
                          <a:solidFill>
                            <a:schemeClr val="tx1"/>
                          </a:solidFill>
                          <a:latin typeface="Arial" charset="0"/>
                        </a:defRPr>
                      </a:lvl7pPr>
                      <a:lvl8pPr marL="3429000" indent="-228600" eaLnBrk="0" fontAlgn="base" hangingPunct="0">
                        <a:spcBef>
                          <a:spcPct val="20000"/>
                        </a:spcBef>
                        <a:spcAft>
                          <a:spcPct val="0"/>
                        </a:spcAft>
                        <a:buClr>
                          <a:srgbClr val="CCFF33"/>
                        </a:buClr>
                        <a:defRPr sz="2400">
                          <a:solidFill>
                            <a:schemeClr val="tx1"/>
                          </a:solidFill>
                          <a:latin typeface="Arial" charset="0"/>
                        </a:defRPr>
                      </a:lvl8pPr>
                      <a:lvl9pPr marL="3886200" indent="-228600" eaLnBrk="0" fontAlgn="base" hangingPunct="0">
                        <a:spcBef>
                          <a:spcPct val="20000"/>
                        </a:spcBef>
                        <a:spcAft>
                          <a:spcPct val="0"/>
                        </a:spcAft>
                        <a:buClr>
                          <a:srgbClr val="CCFF33"/>
                        </a:buClr>
                        <a:defRPr sz="2400">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800" b="0" i="0" u="none" strike="noStrike" cap="none" normalizeH="0" baseline="0">
                        <a:ln>
                          <a:noFill/>
                        </a:ln>
                        <a:solidFill>
                          <a:srgbClr val="000000"/>
                        </a:solidFill>
                        <a:effectLst/>
                        <a:latin typeface="Calibri" pitchFamily="34"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50044">
                <a:tc>
                  <a:txBody>
                    <a:bodyPr/>
                    <a:lstStyle>
                      <a:lvl1pPr eaLnBrk="0" hangingPunct="0">
                        <a:spcBef>
                          <a:spcPct val="20000"/>
                        </a:spcBef>
                        <a:buClr>
                          <a:srgbClr val="CCFF33"/>
                        </a:buClr>
                        <a:buSzPct val="80000"/>
                        <a:buFont typeface="Wingdings" pitchFamily="2" charset="2"/>
                        <a:defRPr sz="2400">
                          <a:solidFill>
                            <a:schemeClr val="tx1"/>
                          </a:solidFill>
                          <a:latin typeface="Arial" charset="0"/>
                        </a:defRPr>
                      </a:lvl1pPr>
                      <a:lvl2pPr marL="742950" indent="-285750" eaLnBrk="0" hangingPunct="0">
                        <a:spcBef>
                          <a:spcPct val="20000"/>
                        </a:spcBef>
                        <a:buClr>
                          <a:srgbClr val="CCFF33"/>
                        </a:buClr>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defRPr sz="2400">
                          <a:solidFill>
                            <a:schemeClr val="tx1"/>
                          </a:solidFill>
                          <a:latin typeface="Arial" charset="0"/>
                        </a:defRPr>
                      </a:lvl3pPr>
                      <a:lvl4pPr marL="1600200" indent="-228600" eaLnBrk="0" hangingPunct="0">
                        <a:spcBef>
                          <a:spcPct val="20000"/>
                        </a:spcBef>
                        <a:buClr>
                          <a:srgbClr val="CCFF33"/>
                        </a:buClr>
                        <a:buSzPct val="80000"/>
                        <a:defRPr sz="2400">
                          <a:solidFill>
                            <a:schemeClr val="tx1"/>
                          </a:solidFill>
                          <a:latin typeface="Arial" charset="0"/>
                        </a:defRPr>
                      </a:lvl4pPr>
                      <a:lvl5pPr marL="2057400" indent="-228600" eaLnBrk="0" hangingPunct="0">
                        <a:spcBef>
                          <a:spcPct val="20000"/>
                        </a:spcBef>
                        <a:buClr>
                          <a:srgbClr val="CCFF33"/>
                        </a:buClr>
                        <a:defRPr sz="2400">
                          <a:solidFill>
                            <a:schemeClr val="tx1"/>
                          </a:solidFill>
                          <a:latin typeface="Arial" charset="0"/>
                        </a:defRPr>
                      </a:lvl5pPr>
                      <a:lvl6pPr marL="2514600" indent="-228600" eaLnBrk="0" fontAlgn="base" hangingPunct="0">
                        <a:spcBef>
                          <a:spcPct val="20000"/>
                        </a:spcBef>
                        <a:spcAft>
                          <a:spcPct val="0"/>
                        </a:spcAft>
                        <a:buClr>
                          <a:srgbClr val="CCFF33"/>
                        </a:buClr>
                        <a:defRPr sz="2400">
                          <a:solidFill>
                            <a:schemeClr val="tx1"/>
                          </a:solidFill>
                          <a:latin typeface="Arial" charset="0"/>
                        </a:defRPr>
                      </a:lvl6pPr>
                      <a:lvl7pPr marL="2971800" indent="-228600" eaLnBrk="0" fontAlgn="base" hangingPunct="0">
                        <a:spcBef>
                          <a:spcPct val="20000"/>
                        </a:spcBef>
                        <a:spcAft>
                          <a:spcPct val="0"/>
                        </a:spcAft>
                        <a:buClr>
                          <a:srgbClr val="CCFF33"/>
                        </a:buClr>
                        <a:defRPr sz="2400">
                          <a:solidFill>
                            <a:schemeClr val="tx1"/>
                          </a:solidFill>
                          <a:latin typeface="Arial" charset="0"/>
                        </a:defRPr>
                      </a:lvl7pPr>
                      <a:lvl8pPr marL="3429000" indent="-228600" eaLnBrk="0" fontAlgn="base" hangingPunct="0">
                        <a:spcBef>
                          <a:spcPct val="20000"/>
                        </a:spcBef>
                        <a:spcAft>
                          <a:spcPct val="0"/>
                        </a:spcAft>
                        <a:buClr>
                          <a:srgbClr val="CCFF33"/>
                        </a:buClr>
                        <a:defRPr sz="2400">
                          <a:solidFill>
                            <a:schemeClr val="tx1"/>
                          </a:solidFill>
                          <a:latin typeface="Arial" charset="0"/>
                        </a:defRPr>
                      </a:lvl8pPr>
                      <a:lvl9pPr marL="3886200" indent="-228600" eaLnBrk="0" fontAlgn="base" hangingPunct="0">
                        <a:spcBef>
                          <a:spcPct val="20000"/>
                        </a:spcBef>
                        <a:spcAft>
                          <a:spcPct val="0"/>
                        </a:spcAft>
                        <a:buClr>
                          <a:srgbClr val="CCFF33"/>
                        </a:buClr>
                        <a:defRPr sz="2400">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800" b="0" i="0" u="none" strike="noStrike" cap="none" normalizeH="0" baseline="0">
                        <a:ln>
                          <a:noFill/>
                        </a:ln>
                        <a:solidFill>
                          <a:srgbClr val="000000"/>
                        </a:solidFill>
                        <a:effectLst/>
                        <a:latin typeface="Calibri" pitchFamily="34"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CCFF33"/>
                        </a:buClr>
                        <a:buSzPct val="80000"/>
                        <a:buFont typeface="Wingdings" pitchFamily="2" charset="2"/>
                        <a:defRPr sz="2400">
                          <a:solidFill>
                            <a:schemeClr val="tx1"/>
                          </a:solidFill>
                          <a:latin typeface="Arial" charset="0"/>
                        </a:defRPr>
                      </a:lvl1pPr>
                      <a:lvl2pPr marL="742950" indent="-285750" eaLnBrk="0" hangingPunct="0">
                        <a:spcBef>
                          <a:spcPct val="20000"/>
                        </a:spcBef>
                        <a:buClr>
                          <a:srgbClr val="CCFF33"/>
                        </a:buClr>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defRPr sz="2400">
                          <a:solidFill>
                            <a:schemeClr val="tx1"/>
                          </a:solidFill>
                          <a:latin typeface="Arial" charset="0"/>
                        </a:defRPr>
                      </a:lvl3pPr>
                      <a:lvl4pPr marL="1600200" indent="-228600" eaLnBrk="0" hangingPunct="0">
                        <a:spcBef>
                          <a:spcPct val="20000"/>
                        </a:spcBef>
                        <a:buClr>
                          <a:srgbClr val="CCFF33"/>
                        </a:buClr>
                        <a:buSzPct val="80000"/>
                        <a:defRPr sz="2400">
                          <a:solidFill>
                            <a:schemeClr val="tx1"/>
                          </a:solidFill>
                          <a:latin typeface="Arial" charset="0"/>
                        </a:defRPr>
                      </a:lvl4pPr>
                      <a:lvl5pPr marL="2057400" indent="-228600" eaLnBrk="0" hangingPunct="0">
                        <a:spcBef>
                          <a:spcPct val="20000"/>
                        </a:spcBef>
                        <a:buClr>
                          <a:srgbClr val="CCFF33"/>
                        </a:buClr>
                        <a:defRPr sz="2400">
                          <a:solidFill>
                            <a:schemeClr val="tx1"/>
                          </a:solidFill>
                          <a:latin typeface="Arial" charset="0"/>
                        </a:defRPr>
                      </a:lvl5pPr>
                      <a:lvl6pPr marL="2514600" indent="-228600" eaLnBrk="0" fontAlgn="base" hangingPunct="0">
                        <a:spcBef>
                          <a:spcPct val="20000"/>
                        </a:spcBef>
                        <a:spcAft>
                          <a:spcPct val="0"/>
                        </a:spcAft>
                        <a:buClr>
                          <a:srgbClr val="CCFF33"/>
                        </a:buClr>
                        <a:defRPr sz="2400">
                          <a:solidFill>
                            <a:schemeClr val="tx1"/>
                          </a:solidFill>
                          <a:latin typeface="Arial" charset="0"/>
                        </a:defRPr>
                      </a:lvl6pPr>
                      <a:lvl7pPr marL="2971800" indent="-228600" eaLnBrk="0" fontAlgn="base" hangingPunct="0">
                        <a:spcBef>
                          <a:spcPct val="20000"/>
                        </a:spcBef>
                        <a:spcAft>
                          <a:spcPct val="0"/>
                        </a:spcAft>
                        <a:buClr>
                          <a:srgbClr val="CCFF33"/>
                        </a:buClr>
                        <a:defRPr sz="2400">
                          <a:solidFill>
                            <a:schemeClr val="tx1"/>
                          </a:solidFill>
                          <a:latin typeface="Arial" charset="0"/>
                        </a:defRPr>
                      </a:lvl7pPr>
                      <a:lvl8pPr marL="3429000" indent="-228600" eaLnBrk="0" fontAlgn="base" hangingPunct="0">
                        <a:spcBef>
                          <a:spcPct val="20000"/>
                        </a:spcBef>
                        <a:spcAft>
                          <a:spcPct val="0"/>
                        </a:spcAft>
                        <a:buClr>
                          <a:srgbClr val="CCFF33"/>
                        </a:buClr>
                        <a:defRPr sz="2400">
                          <a:solidFill>
                            <a:schemeClr val="tx1"/>
                          </a:solidFill>
                          <a:latin typeface="Arial" charset="0"/>
                        </a:defRPr>
                      </a:lvl8pPr>
                      <a:lvl9pPr marL="3886200" indent="-228600" eaLnBrk="0" fontAlgn="base" hangingPunct="0">
                        <a:spcBef>
                          <a:spcPct val="20000"/>
                        </a:spcBef>
                        <a:spcAft>
                          <a:spcPct val="0"/>
                        </a:spcAft>
                        <a:buClr>
                          <a:srgbClr val="CCFF33"/>
                        </a:buClr>
                        <a:defRPr sz="2400">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800" b="0" i="0" u="none" strike="noStrike" cap="none" normalizeH="0" baseline="0">
                        <a:ln>
                          <a:noFill/>
                        </a:ln>
                        <a:solidFill>
                          <a:srgbClr val="000000"/>
                        </a:solidFill>
                        <a:effectLst/>
                        <a:latin typeface="Calibri" pitchFamily="34"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CCFF33"/>
                        </a:buClr>
                        <a:buSzPct val="80000"/>
                        <a:buFont typeface="Wingdings" pitchFamily="2" charset="2"/>
                        <a:defRPr sz="2400">
                          <a:solidFill>
                            <a:schemeClr val="tx1"/>
                          </a:solidFill>
                          <a:latin typeface="Arial" charset="0"/>
                        </a:defRPr>
                      </a:lvl1pPr>
                      <a:lvl2pPr marL="742950" indent="-285750" eaLnBrk="0" hangingPunct="0">
                        <a:spcBef>
                          <a:spcPct val="20000"/>
                        </a:spcBef>
                        <a:buClr>
                          <a:srgbClr val="CCFF33"/>
                        </a:buClr>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defRPr sz="2400">
                          <a:solidFill>
                            <a:schemeClr val="tx1"/>
                          </a:solidFill>
                          <a:latin typeface="Arial" charset="0"/>
                        </a:defRPr>
                      </a:lvl3pPr>
                      <a:lvl4pPr marL="1600200" indent="-228600" eaLnBrk="0" hangingPunct="0">
                        <a:spcBef>
                          <a:spcPct val="20000"/>
                        </a:spcBef>
                        <a:buClr>
                          <a:srgbClr val="CCFF33"/>
                        </a:buClr>
                        <a:buSzPct val="80000"/>
                        <a:defRPr sz="2400">
                          <a:solidFill>
                            <a:schemeClr val="tx1"/>
                          </a:solidFill>
                          <a:latin typeface="Arial" charset="0"/>
                        </a:defRPr>
                      </a:lvl4pPr>
                      <a:lvl5pPr marL="2057400" indent="-228600" eaLnBrk="0" hangingPunct="0">
                        <a:spcBef>
                          <a:spcPct val="20000"/>
                        </a:spcBef>
                        <a:buClr>
                          <a:srgbClr val="CCFF33"/>
                        </a:buClr>
                        <a:defRPr sz="2400">
                          <a:solidFill>
                            <a:schemeClr val="tx1"/>
                          </a:solidFill>
                          <a:latin typeface="Arial" charset="0"/>
                        </a:defRPr>
                      </a:lvl5pPr>
                      <a:lvl6pPr marL="2514600" indent="-228600" eaLnBrk="0" fontAlgn="base" hangingPunct="0">
                        <a:spcBef>
                          <a:spcPct val="20000"/>
                        </a:spcBef>
                        <a:spcAft>
                          <a:spcPct val="0"/>
                        </a:spcAft>
                        <a:buClr>
                          <a:srgbClr val="CCFF33"/>
                        </a:buClr>
                        <a:defRPr sz="2400">
                          <a:solidFill>
                            <a:schemeClr val="tx1"/>
                          </a:solidFill>
                          <a:latin typeface="Arial" charset="0"/>
                        </a:defRPr>
                      </a:lvl6pPr>
                      <a:lvl7pPr marL="2971800" indent="-228600" eaLnBrk="0" fontAlgn="base" hangingPunct="0">
                        <a:spcBef>
                          <a:spcPct val="20000"/>
                        </a:spcBef>
                        <a:spcAft>
                          <a:spcPct val="0"/>
                        </a:spcAft>
                        <a:buClr>
                          <a:srgbClr val="CCFF33"/>
                        </a:buClr>
                        <a:defRPr sz="2400">
                          <a:solidFill>
                            <a:schemeClr val="tx1"/>
                          </a:solidFill>
                          <a:latin typeface="Arial" charset="0"/>
                        </a:defRPr>
                      </a:lvl7pPr>
                      <a:lvl8pPr marL="3429000" indent="-228600" eaLnBrk="0" fontAlgn="base" hangingPunct="0">
                        <a:spcBef>
                          <a:spcPct val="20000"/>
                        </a:spcBef>
                        <a:spcAft>
                          <a:spcPct val="0"/>
                        </a:spcAft>
                        <a:buClr>
                          <a:srgbClr val="CCFF33"/>
                        </a:buClr>
                        <a:defRPr sz="2400">
                          <a:solidFill>
                            <a:schemeClr val="tx1"/>
                          </a:solidFill>
                          <a:latin typeface="Arial" charset="0"/>
                        </a:defRPr>
                      </a:lvl8pPr>
                      <a:lvl9pPr marL="3886200" indent="-228600" eaLnBrk="0" fontAlgn="base" hangingPunct="0">
                        <a:spcBef>
                          <a:spcPct val="20000"/>
                        </a:spcBef>
                        <a:spcAft>
                          <a:spcPct val="0"/>
                        </a:spcAft>
                        <a:buClr>
                          <a:srgbClr val="CCFF33"/>
                        </a:buClr>
                        <a:defRPr sz="2400">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800" b="0" i="0" u="none" strike="noStrike" cap="none" normalizeH="0" baseline="0">
                        <a:ln>
                          <a:noFill/>
                        </a:ln>
                        <a:solidFill>
                          <a:srgbClr val="000000"/>
                        </a:solidFill>
                        <a:effectLst/>
                        <a:latin typeface="Calibri" pitchFamily="34"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CCFF33"/>
                        </a:buClr>
                        <a:buSzPct val="80000"/>
                        <a:buFont typeface="Wingdings" pitchFamily="2" charset="2"/>
                        <a:defRPr sz="2400">
                          <a:solidFill>
                            <a:schemeClr val="tx1"/>
                          </a:solidFill>
                          <a:latin typeface="Arial" charset="0"/>
                        </a:defRPr>
                      </a:lvl1pPr>
                      <a:lvl2pPr marL="742950" indent="-285750" eaLnBrk="0" hangingPunct="0">
                        <a:spcBef>
                          <a:spcPct val="20000"/>
                        </a:spcBef>
                        <a:buClr>
                          <a:srgbClr val="CCFF33"/>
                        </a:buClr>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defRPr sz="2400">
                          <a:solidFill>
                            <a:schemeClr val="tx1"/>
                          </a:solidFill>
                          <a:latin typeface="Arial" charset="0"/>
                        </a:defRPr>
                      </a:lvl3pPr>
                      <a:lvl4pPr marL="1600200" indent="-228600" eaLnBrk="0" hangingPunct="0">
                        <a:spcBef>
                          <a:spcPct val="20000"/>
                        </a:spcBef>
                        <a:buClr>
                          <a:srgbClr val="CCFF33"/>
                        </a:buClr>
                        <a:buSzPct val="80000"/>
                        <a:defRPr sz="2400">
                          <a:solidFill>
                            <a:schemeClr val="tx1"/>
                          </a:solidFill>
                          <a:latin typeface="Arial" charset="0"/>
                        </a:defRPr>
                      </a:lvl4pPr>
                      <a:lvl5pPr marL="2057400" indent="-228600" eaLnBrk="0" hangingPunct="0">
                        <a:spcBef>
                          <a:spcPct val="20000"/>
                        </a:spcBef>
                        <a:buClr>
                          <a:srgbClr val="CCFF33"/>
                        </a:buClr>
                        <a:defRPr sz="2400">
                          <a:solidFill>
                            <a:schemeClr val="tx1"/>
                          </a:solidFill>
                          <a:latin typeface="Arial" charset="0"/>
                        </a:defRPr>
                      </a:lvl5pPr>
                      <a:lvl6pPr marL="2514600" indent="-228600" eaLnBrk="0" fontAlgn="base" hangingPunct="0">
                        <a:spcBef>
                          <a:spcPct val="20000"/>
                        </a:spcBef>
                        <a:spcAft>
                          <a:spcPct val="0"/>
                        </a:spcAft>
                        <a:buClr>
                          <a:srgbClr val="CCFF33"/>
                        </a:buClr>
                        <a:defRPr sz="2400">
                          <a:solidFill>
                            <a:schemeClr val="tx1"/>
                          </a:solidFill>
                          <a:latin typeface="Arial" charset="0"/>
                        </a:defRPr>
                      </a:lvl6pPr>
                      <a:lvl7pPr marL="2971800" indent="-228600" eaLnBrk="0" fontAlgn="base" hangingPunct="0">
                        <a:spcBef>
                          <a:spcPct val="20000"/>
                        </a:spcBef>
                        <a:spcAft>
                          <a:spcPct val="0"/>
                        </a:spcAft>
                        <a:buClr>
                          <a:srgbClr val="CCFF33"/>
                        </a:buClr>
                        <a:defRPr sz="2400">
                          <a:solidFill>
                            <a:schemeClr val="tx1"/>
                          </a:solidFill>
                          <a:latin typeface="Arial" charset="0"/>
                        </a:defRPr>
                      </a:lvl7pPr>
                      <a:lvl8pPr marL="3429000" indent="-228600" eaLnBrk="0" fontAlgn="base" hangingPunct="0">
                        <a:spcBef>
                          <a:spcPct val="20000"/>
                        </a:spcBef>
                        <a:spcAft>
                          <a:spcPct val="0"/>
                        </a:spcAft>
                        <a:buClr>
                          <a:srgbClr val="CCFF33"/>
                        </a:buClr>
                        <a:defRPr sz="2400">
                          <a:solidFill>
                            <a:schemeClr val="tx1"/>
                          </a:solidFill>
                          <a:latin typeface="Arial" charset="0"/>
                        </a:defRPr>
                      </a:lvl8pPr>
                      <a:lvl9pPr marL="3886200" indent="-228600" eaLnBrk="0" fontAlgn="base" hangingPunct="0">
                        <a:spcBef>
                          <a:spcPct val="20000"/>
                        </a:spcBef>
                        <a:spcAft>
                          <a:spcPct val="0"/>
                        </a:spcAft>
                        <a:buClr>
                          <a:srgbClr val="CCFF33"/>
                        </a:buClr>
                        <a:defRPr sz="2400">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800" b="0" i="0" u="none" strike="noStrike" cap="none" normalizeH="0" baseline="0">
                        <a:ln>
                          <a:noFill/>
                        </a:ln>
                        <a:solidFill>
                          <a:srgbClr val="000000"/>
                        </a:solidFill>
                        <a:effectLst/>
                        <a:latin typeface="Calibri" pitchFamily="34"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CCFF33"/>
                        </a:buClr>
                        <a:buSzPct val="80000"/>
                        <a:buFont typeface="Wingdings" pitchFamily="2" charset="2"/>
                        <a:defRPr sz="2400">
                          <a:solidFill>
                            <a:schemeClr val="tx1"/>
                          </a:solidFill>
                          <a:latin typeface="Arial" charset="0"/>
                        </a:defRPr>
                      </a:lvl1pPr>
                      <a:lvl2pPr marL="742950" indent="-285750" eaLnBrk="0" hangingPunct="0">
                        <a:spcBef>
                          <a:spcPct val="20000"/>
                        </a:spcBef>
                        <a:buClr>
                          <a:srgbClr val="CCFF33"/>
                        </a:buClr>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defRPr sz="2400">
                          <a:solidFill>
                            <a:schemeClr val="tx1"/>
                          </a:solidFill>
                          <a:latin typeface="Arial" charset="0"/>
                        </a:defRPr>
                      </a:lvl3pPr>
                      <a:lvl4pPr marL="1600200" indent="-228600" eaLnBrk="0" hangingPunct="0">
                        <a:spcBef>
                          <a:spcPct val="20000"/>
                        </a:spcBef>
                        <a:buClr>
                          <a:srgbClr val="CCFF33"/>
                        </a:buClr>
                        <a:buSzPct val="80000"/>
                        <a:defRPr sz="2400">
                          <a:solidFill>
                            <a:schemeClr val="tx1"/>
                          </a:solidFill>
                          <a:latin typeface="Arial" charset="0"/>
                        </a:defRPr>
                      </a:lvl4pPr>
                      <a:lvl5pPr marL="2057400" indent="-228600" eaLnBrk="0" hangingPunct="0">
                        <a:spcBef>
                          <a:spcPct val="20000"/>
                        </a:spcBef>
                        <a:buClr>
                          <a:srgbClr val="CCFF33"/>
                        </a:buClr>
                        <a:defRPr sz="2400">
                          <a:solidFill>
                            <a:schemeClr val="tx1"/>
                          </a:solidFill>
                          <a:latin typeface="Arial" charset="0"/>
                        </a:defRPr>
                      </a:lvl5pPr>
                      <a:lvl6pPr marL="2514600" indent="-228600" eaLnBrk="0" fontAlgn="base" hangingPunct="0">
                        <a:spcBef>
                          <a:spcPct val="20000"/>
                        </a:spcBef>
                        <a:spcAft>
                          <a:spcPct val="0"/>
                        </a:spcAft>
                        <a:buClr>
                          <a:srgbClr val="CCFF33"/>
                        </a:buClr>
                        <a:defRPr sz="2400">
                          <a:solidFill>
                            <a:schemeClr val="tx1"/>
                          </a:solidFill>
                          <a:latin typeface="Arial" charset="0"/>
                        </a:defRPr>
                      </a:lvl6pPr>
                      <a:lvl7pPr marL="2971800" indent="-228600" eaLnBrk="0" fontAlgn="base" hangingPunct="0">
                        <a:spcBef>
                          <a:spcPct val="20000"/>
                        </a:spcBef>
                        <a:spcAft>
                          <a:spcPct val="0"/>
                        </a:spcAft>
                        <a:buClr>
                          <a:srgbClr val="CCFF33"/>
                        </a:buClr>
                        <a:defRPr sz="2400">
                          <a:solidFill>
                            <a:schemeClr val="tx1"/>
                          </a:solidFill>
                          <a:latin typeface="Arial" charset="0"/>
                        </a:defRPr>
                      </a:lvl7pPr>
                      <a:lvl8pPr marL="3429000" indent="-228600" eaLnBrk="0" fontAlgn="base" hangingPunct="0">
                        <a:spcBef>
                          <a:spcPct val="20000"/>
                        </a:spcBef>
                        <a:spcAft>
                          <a:spcPct val="0"/>
                        </a:spcAft>
                        <a:buClr>
                          <a:srgbClr val="CCFF33"/>
                        </a:buClr>
                        <a:defRPr sz="2400">
                          <a:solidFill>
                            <a:schemeClr val="tx1"/>
                          </a:solidFill>
                          <a:latin typeface="Arial" charset="0"/>
                        </a:defRPr>
                      </a:lvl8pPr>
                      <a:lvl9pPr marL="3886200" indent="-228600" eaLnBrk="0" fontAlgn="base" hangingPunct="0">
                        <a:spcBef>
                          <a:spcPct val="20000"/>
                        </a:spcBef>
                        <a:spcAft>
                          <a:spcPct val="0"/>
                        </a:spcAft>
                        <a:buClr>
                          <a:srgbClr val="CCFF33"/>
                        </a:buClr>
                        <a:defRPr sz="2400">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800" b="0" i="0" u="none" strike="noStrike" cap="none" normalizeH="0" baseline="0">
                        <a:ln>
                          <a:noFill/>
                        </a:ln>
                        <a:solidFill>
                          <a:srgbClr val="000000"/>
                        </a:solidFill>
                        <a:effectLst/>
                        <a:latin typeface="Calibri" pitchFamily="34"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CCFF33"/>
                        </a:buClr>
                        <a:buSzPct val="80000"/>
                        <a:buFont typeface="Wingdings" pitchFamily="2" charset="2"/>
                        <a:defRPr sz="2400">
                          <a:solidFill>
                            <a:schemeClr val="tx1"/>
                          </a:solidFill>
                          <a:latin typeface="Arial" charset="0"/>
                        </a:defRPr>
                      </a:lvl1pPr>
                      <a:lvl2pPr marL="742950" indent="-285750" eaLnBrk="0" hangingPunct="0">
                        <a:spcBef>
                          <a:spcPct val="20000"/>
                        </a:spcBef>
                        <a:buClr>
                          <a:srgbClr val="CCFF33"/>
                        </a:buClr>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defRPr sz="2400">
                          <a:solidFill>
                            <a:schemeClr val="tx1"/>
                          </a:solidFill>
                          <a:latin typeface="Arial" charset="0"/>
                        </a:defRPr>
                      </a:lvl3pPr>
                      <a:lvl4pPr marL="1600200" indent="-228600" eaLnBrk="0" hangingPunct="0">
                        <a:spcBef>
                          <a:spcPct val="20000"/>
                        </a:spcBef>
                        <a:buClr>
                          <a:srgbClr val="CCFF33"/>
                        </a:buClr>
                        <a:buSzPct val="80000"/>
                        <a:defRPr sz="2400">
                          <a:solidFill>
                            <a:schemeClr val="tx1"/>
                          </a:solidFill>
                          <a:latin typeface="Arial" charset="0"/>
                        </a:defRPr>
                      </a:lvl4pPr>
                      <a:lvl5pPr marL="2057400" indent="-228600" eaLnBrk="0" hangingPunct="0">
                        <a:spcBef>
                          <a:spcPct val="20000"/>
                        </a:spcBef>
                        <a:buClr>
                          <a:srgbClr val="CCFF33"/>
                        </a:buClr>
                        <a:defRPr sz="2400">
                          <a:solidFill>
                            <a:schemeClr val="tx1"/>
                          </a:solidFill>
                          <a:latin typeface="Arial" charset="0"/>
                        </a:defRPr>
                      </a:lvl5pPr>
                      <a:lvl6pPr marL="2514600" indent="-228600" eaLnBrk="0" fontAlgn="base" hangingPunct="0">
                        <a:spcBef>
                          <a:spcPct val="20000"/>
                        </a:spcBef>
                        <a:spcAft>
                          <a:spcPct val="0"/>
                        </a:spcAft>
                        <a:buClr>
                          <a:srgbClr val="CCFF33"/>
                        </a:buClr>
                        <a:defRPr sz="2400">
                          <a:solidFill>
                            <a:schemeClr val="tx1"/>
                          </a:solidFill>
                          <a:latin typeface="Arial" charset="0"/>
                        </a:defRPr>
                      </a:lvl6pPr>
                      <a:lvl7pPr marL="2971800" indent="-228600" eaLnBrk="0" fontAlgn="base" hangingPunct="0">
                        <a:spcBef>
                          <a:spcPct val="20000"/>
                        </a:spcBef>
                        <a:spcAft>
                          <a:spcPct val="0"/>
                        </a:spcAft>
                        <a:buClr>
                          <a:srgbClr val="CCFF33"/>
                        </a:buClr>
                        <a:defRPr sz="2400">
                          <a:solidFill>
                            <a:schemeClr val="tx1"/>
                          </a:solidFill>
                          <a:latin typeface="Arial" charset="0"/>
                        </a:defRPr>
                      </a:lvl7pPr>
                      <a:lvl8pPr marL="3429000" indent="-228600" eaLnBrk="0" fontAlgn="base" hangingPunct="0">
                        <a:spcBef>
                          <a:spcPct val="20000"/>
                        </a:spcBef>
                        <a:spcAft>
                          <a:spcPct val="0"/>
                        </a:spcAft>
                        <a:buClr>
                          <a:srgbClr val="CCFF33"/>
                        </a:buClr>
                        <a:defRPr sz="2400">
                          <a:solidFill>
                            <a:schemeClr val="tx1"/>
                          </a:solidFill>
                          <a:latin typeface="Arial" charset="0"/>
                        </a:defRPr>
                      </a:lvl8pPr>
                      <a:lvl9pPr marL="3886200" indent="-228600" eaLnBrk="0" fontAlgn="base" hangingPunct="0">
                        <a:spcBef>
                          <a:spcPct val="20000"/>
                        </a:spcBef>
                        <a:spcAft>
                          <a:spcPct val="0"/>
                        </a:spcAft>
                        <a:buClr>
                          <a:srgbClr val="CCFF33"/>
                        </a:buClr>
                        <a:defRPr sz="2400">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rgbClr val="000000"/>
                        </a:solidFill>
                        <a:effectLst/>
                        <a:latin typeface="Calibri" pitchFamily="34"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CCFF33"/>
                        </a:buClr>
                        <a:buSzPct val="80000"/>
                        <a:buFont typeface="Wingdings" pitchFamily="2" charset="2"/>
                        <a:defRPr sz="2400">
                          <a:solidFill>
                            <a:schemeClr val="tx1"/>
                          </a:solidFill>
                          <a:latin typeface="Arial" charset="0"/>
                        </a:defRPr>
                      </a:lvl1pPr>
                      <a:lvl2pPr marL="742950" indent="-285750" eaLnBrk="0" hangingPunct="0">
                        <a:spcBef>
                          <a:spcPct val="20000"/>
                        </a:spcBef>
                        <a:buClr>
                          <a:srgbClr val="CCFF33"/>
                        </a:buClr>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defRPr sz="2400">
                          <a:solidFill>
                            <a:schemeClr val="tx1"/>
                          </a:solidFill>
                          <a:latin typeface="Arial" charset="0"/>
                        </a:defRPr>
                      </a:lvl3pPr>
                      <a:lvl4pPr marL="1600200" indent="-228600" eaLnBrk="0" hangingPunct="0">
                        <a:spcBef>
                          <a:spcPct val="20000"/>
                        </a:spcBef>
                        <a:buClr>
                          <a:srgbClr val="CCFF33"/>
                        </a:buClr>
                        <a:buSzPct val="80000"/>
                        <a:defRPr sz="2400">
                          <a:solidFill>
                            <a:schemeClr val="tx1"/>
                          </a:solidFill>
                          <a:latin typeface="Arial" charset="0"/>
                        </a:defRPr>
                      </a:lvl4pPr>
                      <a:lvl5pPr marL="2057400" indent="-228600" eaLnBrk="0" hangingPunct="0">
                        <a:spcBef>
                          <a:spcPct val="20000"/>
                        </a:spcBef>
                        <a:buClr>
                          <a:srgbClr val="CCFF33"/>
                        </a:buClr>
                        <a:defRPr sz="2400">
                          <a:solidFill>
                            <a:schemeClr val="tx1"/>
                          </a:solidFill>
                          <a:latin typeface="Arial" charset="0"/>
                        </a:defRPr>
                      </a:lvl5pPr>
                      <a:lvl6pPr marL="2514600" indent="-228600" eaLnBrk="0" fontAlgn="base" hangingPunct="0">
                        <a:spcBef>
                          <a:spcPct val="20000"/>
                        </a:spcBef>
                        <a:spcAft>
                          <a:spcPct val="0"/>
                        </a:spcAft>
                        <a:buClr>
                          <a:srgbClr val="CCFF33"/>
                        </a:buClr>
                        <a:defRPr sz="2400">
                          <a:solidFill>
                            <a:schemeClr val="tx1"/>
                          </a:solidFill>
                          <a:latin typeface="Arial" charset="0"/>
                        </a:defRPr>
                      </a:lvl6pPr>
                      <a:lvl7pPr marL="2971800" indent="-228600" eaLnBrk="0" fontAlgn="base" hangingPunct="0">
                        <a:spcBef>
                          <a:spcPct val="20000"/>
                        </a:spcBef>
                        <a:spcAft>
                          <a:spcPct val="0"/>
                        </a:spcAft>
                        <a:buClr>
                          <a:srgbClr val="CCFF33"/>
                        </a:buClr>
                        <a:defRPr sz="2400">
                          <a:solidFill>
                            <a:schemeClr val="tx1"/>
                          </a:solidFill>
                          <a:latin typeface="Arial" charset="0"/>
                        </a:defRPr>
                      </a:lvl7pPr>
                      <a:lvl8pPr marL="3429000" indent="-228600" eaLnBrk="0" fontAlgn="base" hangingPunct="0">
                        <a:spcBef>
                          <a:spcPct val="20000"/>
                        </a:spcBef>
                        <a:spcAft>
                          <a:spcPct val="0"/>
                        </a:spcAft>
                        <a:buClr>
                          <a:srgbClr val="CCFF33"/>
                        </a:buClr>
                        <a:defRPr sz="2400">
                          <a:solidFill>
                            <a:schemeClr val="tx1"/>
                          </a:solidFill>
                          <a:latin typeface="Arial" charset="0"/>
                        </a:defRPr>
                      </a:lvl8pPr>
                      <a:lvl9pPr marL="3886200" indent="-228600" eaLnBrk="0" fontAlgn="base" hangingPunct="0">
                        <a:spcBef>
                          <a:spcPct val="20000"/>
                        </a:spcBef>
                        <a:spcAft>
                          <a:spcPct val="0"/>
                        </a:spcAft>
                        <a:buClr>
                          <a:srgbClr val="CCFF33"/>
                        </a:buClr>
                        <a:defRPr sz="2400">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800" b="0" i="0" u="none" strike="noStrike" cap="none" normalizeH="0" baseline="0">
                        <a:ln>
                          <a:noFill/>
                        </a:ln>
                        <a:solidFill>
                          <a:srgbClr val="000000"/>
                        </a:solidFill>
                        <a:effectLst/>
                        <a:latin typeface="Calibri" pitchFamily="34"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CCFF33"/>
                        </a:buClr>
                        <a:buSzPct val="80000"/>
                        <a:buFont typeface="Wingdings" pitchFamily="2" charset="2"/>
                        <a:defRPr sz="2400">
                          <a:solidFill>
                            <a:schemeClr val="tx1"/>
                          </a:solidFill>
                          <a:latin typeface="Arial" charset="0"/>
                        </a:defRPr>
                      </a:lvl1pPr>
                      <a:lvl2pPr marL="742950" indent="-285750" eaLnBrk="0" hangingPunct="0">
                        <a:spcBef>
                          <a:spcPct val="20000"/>
                        </a:spcBef>
                        <a:buClr>
                          <a:srgbClr val="CCFF33"/>
                        </a:buClr>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defRPr sz="2400">
                          <a:solidFill>
                            <a:schemeClr val="tx1"/>
                          </a:solidFill>
                          <a:latin typeface="Arial" charset="0"/>
                        </a:defRPr>
                      </a:lvl3pPr>
                      <a:lvl4pPr marL="1600200" indent="-228600" eaLnBrk="0" hangingPunct="0">
                        <a:spcBef>
                          <a:spcPct val="20000"/>
                        </a:spcBef>
                        <a:buClr>
                          <a:srgbClr val="CCFF33"/>
                        </a:buClr>
                        <a:buSzPct val="80000"/>
                        <a:defRPr sz="2400">
                          <a:solidFill>
                            <a:schemeClr val="tx1"/>
                          </a:solidFill>
                          <a:latin typeface="Arial" charset="0"/>
                        </a:defRPr>
                      </a:lvl4pPr>
                      <a:lvl5pPr marL="2057400" indent="-228600" eaLnBrk="0" hangingPunct="0">
                        <a:spcBef>
                          <a:spcPct val="20000"/>
                        </a:spcBef>
                        <a:buClr>
                          <a:srgbClr val="CCFF33"/>
                        </a:buClr>
                        <a:defRPr sz="2400">
                          <a:solidFill>
                            <a:schemeClr val="tx1"/>
                          </a:solidFill>
                          <a:latin typeface="Arial" charset="0"/>
                        </a:defRPr>
                      </a:lvl5pPr>
                      <a:lvl6pPr marL="2514600" indent="-228600" eaLnBrk="0" fontAlgn="base" hangingPunct="0">
                        <a:spcBef>
                          <a:spcPct val="20000"/>
                        </a:spcBef>
                        <a:spcAft>
                          <a:spcPct val="0"/>
                        </a:spcAft>
                        <a:buClr>
                          <a:srgbClr val="CCFF33"/>
                        </a:buClr>
                        <a:defRPr sz="2400">
                          <a:solidFill>
                            <a:schemeClr val="tx1"/>
                          </a:solidFill>
                          <a:latin typeface="Arial" charset="0"/>
                        </a:defRPr>
                      </a:lvl6pPr>
                      <a:lvl7pPr marL="2971800" indent="-228600" eaLnBrk="0" fontAlgn="base" hangingPunct="0">
                        <a:spcBef>
                          <a:spcPct val="20000"/>
                        </a:spcBef>
                        <a:spcAft>
                          <a:spcPct val="0"/>
                        </a:spcAft>
                        <a:buClr>
                          <a:srgbClr val="CCFF33"/>
                        </a:buClr>
                        <a:defRPr sz="2400">
                          <a:solidFill>
                            <a:schemeClr val="tx1"/>
                          </a:solidFill>
                          <a:latin typeface="Arial" charset="0"/>
                        </a:defRPr>
                      </a:lvl7pPr>
                      <a:lvl8pPr marL="3429000" indent="-228600" eaLnBrk="0" fontAlgn="base" hangingPunct="0">
                        <a:spcBef>
                          <a:spcPct val="20000"/>
                        </a:spcBef>
                        <a:spcAft>
                          <a:spcPct val="0"/>
                        </a:spcAft>
                        <a:buClr>
                          <a:srgbClr val="CCFF33"/>
                        </a:buClr>
                        <a:defRPr sz="2400">
                          <a:solidFill>
                            <a:schemeClr val="tx1"/>
                          </a:solidFill>
                          <a:latin typeface="Arial" charset="0"/>
                        </a:defRPr>
                      </a:lvl8pPr>
                      <a:lvl9pPr marL="3886200" indent="-228600" eaLnBrk="0" fontAlgn="base" hangingPunct="0">
                        <a:spcBef>
                          <a:spcPct val="20000"/>
                        </a:spcBef>
                        <a:spcAft>
                          <a:spcPct val="0"/>
                        </a:spcAft>
                        <a:buClr>
                          <a:srgbClr val="CCFF33"/>
                        </a:buClr>
                        <a:defRPr sz="2400">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rgbClr val="000000"/>
                        </a:solidFill>
                        <a:effectLst/>
                        <a:latin typeface="Calibri" pitchFamily="34"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CCFF33"/>
                        </a:buClr>
                        <a:buSzPct val="80000"/>
                        <a:buFont typeface="Wingdings" pitchFamily="2" charset="2"/>
                        <a:defRPr sz="2400">
                          <a:solidFill>
                            <a:schemeClr val="tx1"/>
                          </a:solidFill>
                          <a:latin typeface="Arial" charset="0"/>
                        </a:defRPr>
                      </a:lvl1pPr>
                      <a:lvl2pPr marL="742950" indent="-285750" eaLnBrk="0" hangingPunct="0">
                        <a:spcBef>
                          <a:spcPct val="20000"/>
                        </a:spcBef>
                        <a:buClr>
                          <a:srgbClr val="CCFF33"/>
                        </a:buClr>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defRPr sz="2400">
                          <a:solidFill>
                            <a:schemeClr val="tx1"/>
                          </a:solidFill>
                          <a:latin typeface="Arial" charset="0"/>
                        </a:defRPr>
                      </a:lvl3pPr>
                      <a:lvl4pPr marL="1600200" indent="-228600" eaLnBrk="0" hangingPunct="0">
                        <a:spcBef>
                          <a:spcPct val="20000"/>
                        </a:spcBef>
                        <a:buClr>
                          <a:srgbClr val="CCFF33"/>
                        </a:buClr>
                        <a:buSzPct val="80000"/>
                        <a:defRPr sz="2400">
                          <a:solidFill>
                            <a:schemeClr val="tx1"/>
                          </a:solidFill>
                          <a:latin typeface="Arial" charset="0"/>
                        </a:defRPr>
                      </a:lvl4pPr>
                      <a:lvl5pPr marL="2057400" indent="-228600" eaLnBrk="0" hangingPunct="0">
                        <a:spcBef>
                          <a:spcPct val="20000"/>
                        </a:spcBef>
                        <a:buClr>
                          <a:srgbClr val="CCFF33"/>
                        </a:buClr>
                        <a:defRPr sz="2400">
                          <a:solidFill>
                            <a:schemeClr val="tx1"/>
                          </a:solidFill>
                          <a:latin typeface="Arial" charset="0"/>
                        </a:defRPr>
                      </a:lvl5pPr>
                      <a:lvl6pPr marL="2514600" indent="-228600" eaLnBrk="0" fontAlgn="base" hangingPunct="0">
                        <a:spcBef>
                          <a:spcPct val="20000"/>
                        </a:spcBef>
                        <a:spcAft>
                          <a:spcPct val="0"/>
                        </a:spcAft>
                        <a:buClr>
                          <a:srgbClr val="CCFF33"/>
                        </a:buClr>
                        <a:defRPr sz="2400">
                          <a:solidFill>
                            <a:schemeClr val="tx1"/>
                          </a:solidFill>
                          <a:latin typeface="Arial" charset="0"/>
                        </a:defRPr>
                      </a:lvl6pPr>
                      <a:lvl7pPr marL="2971800" indent="-228600" eaLnBrk="0" fontAlgn="base" hangingPunct="0">
                        <a:spcBef>
                          <a:spcPct val="20000"/>
                        </a:spcBef>
                        <a:spcAft>
                          <a:spcPct val="0"/>
                        </a:spcAft>
                        <a:buClr>
                          <a:srgbClr val="CCFF33"/>
                        </a:buClr>
                        <a:defRPr sz="2400">
                          <a:solidFill>
                            <a:schemeClr val="tx1"/>
                          </a:solidFill>
                          <a:latin typeface="Arial" charset="0"/>
                        </a:defRPr>
                      </a:lvl7pPr>
                      <a:lvl8pPr marL="3429000" indent="-228600" eaLnBrk="0" fontAlgn="base" hangingPunct="0">
                        <a:spcBef>
                          <a:spcPct val="20000"/>
                        </a:spcBef>
                        <a:spcAft>
                          <a:spcPct val="0"/>
                        </a:spcAft>
                        <a:buClr>
                          <a:srgbClr val="CCFF33"/>
                        </a:buClr>
                        <a:defRPr sz="2400">
                          <a:solidFill>
                            <a:schemeClr val="tx1"/>
                          </a:solidFill>
                          <a:latin typeface="Arial" charset="0"/>
                        </a:defRPr>
                      </a:lvl8pPr>
                      <a:lvl9pPr marL="3886200" indent="-228600" eaLnBrk="0" fontAlgn="base" hangingPunct="0">
                        <a:spcBef>
                          <a:spcPct val="20000"/>
                        </a:spcBef>
                        <a:spcAft>
                          <a:spcPct val="0"/>
                        </a:spcAft>
                        <a:buClr>
                          <a:srgbClr val="CCFF33"/>
                        </a:buClr>
                        <a:defRPr sz="2400">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800" b="0" i="0" u="none" strike="noStrike" cap="none" normalizeH="0" baseline="0">
                        <a:ln>
                          <a:noFill/>
                        </a:ln>
                        <a:solidFill>
                          <a:srgbClr val="000000"/>
                        </a:solidFill>
                        <a:effectLst/>
                        <a:latin typeface="Calibri" pitchFamily="34"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CCFF33"/>
                        </a:buClr>
                        <a:buSzPct val="80000"/>
                        <a:buFont typeface="Wingdings" pitchFamily="2" charset="2"/>
                        <a:defRPr sz="2400">
                          <a:solidFill>
                            <a:schemeClr val="tx1"/>
                          </a:solidFill>
                          <a:latin typeface="Arial" charset="0"/>
                        </a:defRPr>
                      </a:lvl1pPr>
                      <a:lvl2pPr marL="742950" indent="-285750" eaLnBrk="0" hangingPunct="0">
                        <a:spcBef>
                          <a:spcPct val="20000"/>
                        </a:spcBef>
                        <a:buClr>
                          <a:srgbClr val="CCFF33"/>
                        </a:buClr>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defRPr sz="2400">
                          <a:solidFill>
                            <a:schemeClr val="tx1"/>
                          </a:solidFill>
                          <a:latin typeface="Arial" charset="0"/>
                        </a:defRPr>
                      </a:lvl3pPr>
                      <a:lvl4pPr marL="1600200" indent="-228600" eaLnBrk="0" hangingPunct="0">
                        <a:spcBef>
                          <a:spcPct val="20000"/>
                        </a:spcBef>
                        <a:buClr>
                          <a:srgbClr val="CCFF33"/>
                        </a:buClr>
                        <a:buSzPct val="80000"/>
                        <a:defRPr sz="2400">
                          <a:solidFill>
                            <a:schemeClr val="tx1"/>
                          </a:solidFill>
                          <a:latin typeface="Arial" charset="0"/>
                        </a:defRPr>
                      </a:lvl4pPr>
                      <a:lvl5pPr marL="2057400" indent="-228600" eaLnBrk="0" hangingPunct="0">
                        <a:spcBef>
                          <a:spcPct val="20000"/>
                        </a:spcBef>
                        <a:buClr>
                          <a:srgbClr val="CCFF33"/>
                        </a:buClr>
                        <a:defRPr sz="2400">
                          <a:solidFill>
                            <a:schemeClr val="tx1"/>
                          </a:solidFill>
                          <a:latin typeface="Arial" charset="0"/>
                        </a:defRPr>
                      </a:lvl5pPr>
                      <a:lvl6pPr marL="2514600" indent="-228600" eaLnBrk="0" fontAlgn="base" hangingPunct="0">
                        <a:spcBef>
                          <a:spcPct val="20000"/>
                        </a:spcBef>
                        <a:spcAft>
                          <a:spcPct val="0"/>
                        </a:spcAft>
                        <a:buClr>
                          <a:srgbClr val="CCFF33"/>
                        </a:buClr>
                        <a:defRPr sz="2400">
                          <a:solidFill>
                            <a:schemeClr val="tx1"/>
                          </a:solidFill>
                          <a:latin typeface="Arial" charset="0"/>
                        </a:defRPr>
                      </a:lvl6pPr>
                      <a:lvl7pPr marL="2971800" indent="-228600" eaLnBrk="0" fontAlgn="base" hangingPunct="0">
                        <a:spcBef>
                          <a:spcPct val="20000"/>
                        </a:spcBef>
                        <a:spcAft>
                          <a:spcPct val="0"/>
                        </a:spcAft>
                        <a:buClr>
                          <a:srgbClr val="CCFF33"/>
                        </a:buClr>
                        <a:defRPr sz="2400">
                          <a:solidFill>
                            <a:schemeClr val="tx1"/>
                          </a:solidFill>
                          <a:latin typeface="Arial" charset="0"/>
                        </a:defRPr>
                      </a:lvl7pPr>
                      <a:lvl8pPr marL="3429000" indent="-228600" eaLnBrk="0" fontAlgn="base" hangingPunct="0">
                        <a:spcBef>
                          <a:spcPct val="20000"/>
                        </a:spcBef>
                        <a:spcAft>
                          <a:spcPct val="0"/>
                        </a:spcAft>
                        <a:buClr>
                          <a:srgbClr val="CCFF33"/>
                        </a:buClr>
                        <a:defRPr sz="2400">
                          <a:solidFill>
                            <a:schemeClr val="tx1"/>
                          </a:solidFill>
                          <a:latin typeface="Arial" charset="0"/>
                        </a:defRPr>
                      </a:lvl8pPr>
                      <a:lvl9pPr marL="3886200" indent="-228600" eaLnBrk="0" fontAlgn="base" hangingPunct="0">
                        <a:spcBef>
                          <a:spcPct val="20000"/>
                        </a:spcBef>
                        <a:spcAft>
                          <a:spcPct val="0"/>
                        </a:spcAft>
                        <a:buClr>
                          <a:srgbClr val="CCFF33"/>
                        </a:buClr>
                        <a:defRPr sz="2400">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rgbClr val="000000"/>
                        </a:solidFill>
                        <a:effectLst/>
                        <a:latin typeface="Calibri" pitchFamily="34"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34941" name="Title 3">
            <a:extLst>
              <a:ext uri="{FF2B5EF4-FFF2-40B4-BE49-F238E27FC236}">
                <a16:creationId xmlns:a16="http://schemas.microsoft.com/office/drawing/2014/main" id="{E3ED7FBC-E94E-46FE-9378-E44F3BE797BB}"/>
              </a:ext>
            </a:extLst>
          </p:cNvPr>
          <p:cNvSpPr>
            <a:spLocks noGrp="1"/>
          </p:cNvSpPr>
          <p:nvPr>
            <p:ph type="title"/>
          </p:nvPr>
        </p:nvSpPr>
        <p:spPr/>
        <p:txBody>
          <a:bodyPr/>
          <a:lstStyle/>
          <a:p>
            <a:r>
              <a:rPr lang="en-GB" altLang="en-US"/>
              <a:t>“Make some squares” game</a:t>
            </a:r>
          </a:p>
        </p:txBody>
      </p:sp>
      <p:sp>
        <p:nvSpPr>
          <p:cNvPr id="34942" name="TextBox 5">
            <a:extLst>
              <a:ext uri="{FF2B5EF4-FFF2-40B4-BE49-F238E27FC236}">
                <a16:creationId xmlns:a16="http://schemas.microsoft.com/office/drawing/2014/main" id="{6E1974F1-2C4C-4E8F-BDE2-1DAF0383538D}"/>
              </a:ext>
            </a:extLst>
          </p:cNvPr>
          <p:cNvSpPr txBox="1">
            <a:spLocks noChangeArrowheads="1"/>
          </p:cNvSpPr>
          <p:nvPr/>
        </p:nvSpPr>
        <p:spPr bwMode="auto">
          <a:xfrm>
            <a:off x="1828802" y="4793058"/>
            <a:ext cx="44550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CFF33"/>
              </a:buClr>
              <a:buSzPct val="80000"/>
              <a:buFont typeface="Wingdings" panose="05000000000000000000" pitchFamily="2" charset="2"/>
              <a:buChar char="o"/>
              <a:defRPr sz="2800">
                <a:solidFill>
                  <a:schemeClr val="tx1"/>
                </a:solidFill>
                <a:latin typeface="Arial" panose="020B0604020202020204" pitchFamily="34" charset="0"/>
              </a:defRPr>
            </a:lvl1pPr>
            <a:lvl2pPr marL="742950" indent="-285750" eaLnBrk="0" hangingPunct="0">
              <a:spcBef>
                <a:spcPct val="20000"/>
              </a:spcBef>
              <a:buClr>
                <a:srgbClr val="CCFF33"/>
              </a:buClr>
              <a:buChar char="–"/>
              <a:defRPr sz="2800">
                <a:solidFill>
                  <a:schemeClr val="tx1"/>
                </a:solidFill>
                <a:latin typeface="Arial" panose="020B0604020202020204" pitchFamily="34" charset="0"/>
              </a:defRPr>
            </a:lvl2pPr>
            <a:lvl3pPr marL="1143000" indent="-228600" eaLnBrk="0" hangingPunct="0">
              <a:spcBef>
                <a:spcPct val="20000"/>
              </a:spcBef>
              <a:buClr>
                <a:srgbClr val="CCFF33"/>
              </a:buClr>
              <a:buSzPct val="65000"/>
              <a:buFont typeface="Wingdings" panose="05000000000000000000" pitchFamily="2" charset="2"/>
              <a:buChar char="o"/>
              <a:defRPr sz="2800">
                <a:solidFill>
                  <a:schemeClr val="tx1"/>
                </a:solidFill>
                <a:latin typeface="Arial" panose="020B0604020202020204" pitchFamily="34" charset="0"/>
              </a:defRPr>
            </a:lvl3pPr>
            <a:lvl4pPr marL="1600200" indent="-228600" eaLnBrk="0" hangingPunct="0">
              <a:spcBef>
                <a:spcPct val="20000"/>
              </a:spcBef>
              <a:buClr>
                <a:srgbClr val="CCFF33"/>
              </a:buClr>
              <a:buSzPct val="80000"/>
              <a:buChar char="–"/>
              <a:defRPr sz="2800">
                <a:solidFill>
                  <a:schemeClr val="tx1"/>
                </a:solidFill>
                <a:latin typeface="Arial" panose="020B0604020202020204" pitchFamily="34" charset="0"/>
              </a:defRPr>
            </a:lvl4pPr>
            <a:lvl5pPr marL="2057400" indent="-228600" eaLnBrk="0" hangingPunct="0">
              <a:spcBef>
                <a:spcPct val="20000"/>
              </a:spcBef>
              <a:buClr>
                <a:srgbClr val="CCFF33"/>
              </a:buClr>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9pPr>
          </a:lstStyle>
          <a:p>
            <a:pPr eaLnBrk="1" hangingPunct="1">
              <a:spcBef>
                <a:spcPct val="0"/>
              </a:spcBef>
              <a:buClrTx/>
              <a:buSzTx/>
              <a:buFontTx/>
              <a:buNone/>
            </a:pPr>
            <a:r>
              <a:rPr lang="en-GB" altLang="en-US" sz="1800">
                <a:latin typeface="Times New Roman" panose="02020603050405020304" pitchFamily="18" charset="0"/>
              </a:rPr>
              <a:t>0     1     2     3     4     5      6     7     8     9    10</a:t>
            </a:r>
          </a:p>
        </p:txBody>
      </p:sp>
      <p:sp>
        <p:nvSpPr>
          <p:cNvPr id="34943" name="TextBox 7">
            <a:extLst>
              <a:ext uri="{FF2B5EF4-FFF2-40B4-BE49-F238E27FC236}">
                <a16:creationId xmlns:a16="http://schemas.microsoft.com/office/drawing/2014/main" id="{5F63CC3C-B614-4B73-8D9F-E395A1AB7224}"/>
              </a:ext>
            </a:extLst>
          </p:cNvPr>
          <p:cNvSpPr txBox="1">
            <a:spLocks noChangeArrowheads="1"/>
          </p:cNvSpPr>
          <p:nvPr/>
        </p:nvSpPr>
        <p:spPr bwMode="auto">
          <a:xfrm>
            <a:off x="1479947" y="1124744"/>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CFF33"/>
              </a:buClr>
              <a:buSzPct val="80000"/>
              <a:buFont typeface="Wingdings" panose="05000000000000000000" pitchFamily="2" charset="2"/>
              <a:buChar char="o"/>
              <a:defRPr sz="2800">
                <a:solidFill>
                  <a:schemeClr val="tx1"/>
                </a:solidFill>
                <a:latin typeface="Arial" panose="020B0604020202020204" pitchFamily="34" charset="0"/>
              </a:defRPr>
            </a:lvl1pPr>
            <a:lvl2pPr marL="742950" indent="-285750" eaLnBrk="0" hangingPunct="0">
              <a:spcBef>
                <a:spcPct val="20000"/>
              </a:spcBef>
              <a:buClr>
                <a:srgbClr val="CCFF33"/>
              </a:buClr>
              <a:buChar char="–"/>
              <a:defRPr sz="2800">
                <a:solidFill>
                  <a:schemeClr val="tx1"/>
                </a:solidFill>
                <a:latin typeface="Arial" panose="020B0604020202020204" pitchFamily="34" charset="0"/>
              </a:defRPr>
            </a:lvl2pPr>
            <a:lvl3pPr marL="1143000" indent="-228600" eaLnBrk="0" hangingPunct="0">
              <a:spcBef>
                <a:spcPct val="20000"/>
              </a:spcBef>
              <a:buClr>
                <a:srgbClr val="CCFF33"/>
              </a:buClr>
              <a:buSzPct val="65000"/>
              <a:buFont typeface="Wingdings" panose="05000000000000000000" pitchFamily="2" charset="2"/>
              <a:buChar char="o"/>
              <a:defRPr sz="2800">
                <a:solidFill>
                  <a:schemeClr val="tx1"/>
                </a:solidFill>
                <a:latin typeface="Arial" panose="020B0604020202020204" pitchFamily="34" charset="0"/>
              </a:defRPr>
            </a:lvl3pPr>
            <a:lvl4pPr marL="1600200" indent="-228600" eaLnBrk="0" hangingPunct="0">
              <a:spcBef>
                <a:spcPct val="20000"/>
              </a:spcBef>
              <a:buClr>
                <a:srgbClr val="CCFF33"/>
              </a:buClr>
              <a:buSzPct val="80000"/>
              <a:buChar char="–"/>
              <a:defRPr sz="2800">
                <a:solidFill>
                  <a:schemeClr val="tx1"/>
                </a:solidFill>
                <a:latin typeface="Arial" panose="020B0604020202020204" pitchFamily="34" charset="0"/>
              </a:defRPr>
            </a:lvl4pPr>
            <a:lvl5pPr marL="2057400" indent="-228600" eaLnBrk="0" hangingPunct="0">
              <a:spcBef>
                <a:spcPct val="20000"/>
              </a:spcBef>
              <a:buClr>
                <a:srgbClr val="CCFF33"/>
              </a:buClr>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9pPr>
          </a:lstStyle>
          <a:p>
            <a:pPr eaLnBrk="1" hangingPunct="1">
              <a:spcBef>
                <a:spcPct val="0"/>
              </a:spcBef>
              <a:buClrTx/>
              <a:buSzTx/>
              <a:buFontTx/>
              <a:buNone/>
            </a:pPr>
            <a:r>
              <a:rPr lang="en-GB" altLang="en-US" sz="1800">
                <a:latin typeface="Times New Roman" panose="02020603050405020304" pitchFamily="18" charset="0"/>
              </a:rPr>
              <a:t>10</a:t>
            </a:r>
          </a:p>
        </p:txBody>
      </p:sp>
      <p:sp>
        <p:nvSpPr>
          <p:cNvPr id="34944" name="TextBox 8">
            <a:extLst>
              <a:ext uri="{FF2B5EF4-FFF2-40B4-BE49-F238E27FC236}">
                <a16:creationId xmlns:a16="http://schemas.microsoft.com/office/drawing/2014/main" id="{46F7B1A3-8FC3-487C-92FD-6AC8CCBDE910}"/>
              </a:ext>
            </a:extLst>
          </p:cNvPr>
          <p:cNvSpPr txBox="1">
            <a:spLocks noChangeArrowheads="1"/>
          </p:cNvSpPr>
          <p:nvPr/>
        </p:nvSpPr>
        <p:spPr bwMode="auto">
          <a:xfrm>
            <a:off x="1621633" y="1483120"/>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CFF33"/>
              </a:buClr>
              <a:buSzPct val="80000"/>
              <a:buFont typeface="Wingdings" panose="05000000000000000000" pitchFamily="2" charset="2"/>
              <a:buChar char="o"/>
              <a:defRPr sz="2800">
                <a:solidFill>
                  <a:schemeClr val="tx1"/>
                </a:solidFill>
                <a:latin typeface="Arial" panose="020B0604020202020204" pitchFamily="34" charset="0"/>
              </a:defRPr>
            </a:lvl1pPr>
            <a:lvl2pPr marL="742950" indent="-285750" eaLnBrk="0" hangingPunct="0">
              <a:spcBef>
                <a:spcPct val="20000"/>
              </a:spcBef>
              <a:buClr>
                <a:srgbClr val="CCFF33"/>
              </a:buClr>
              <a:buChar char="–"/>
              <a:defRPr sz="2800">
                <a:solidFill>
                  <a:schemeClr val="tx1"/>
                </a:solidFill>
                <a:latin typeface="Arial" panose="020B0604020202020204" pitchFamily="34" charset="0"/>
              </a:defRPr>
            </a:lvl2pPr>
            <a:lvl3pPr marL="1143000" indent="-228600" eaLnBrk="0" hangingPunct="0">
              <a:spcBef>
                <a:spcPct val="20000"/>
              </a:spcBef>
              <a:buClr>
                <a:srgbClr val="CCFF33"/>
              </a:buClr>
              <a:buSzPct val="65000"/>
              <a:buFont typeface="Wingdings" panose="05000000000000000000" pitchFamily="2" charset="2"/>
              <a:buChar char="o"/>
              <a:defRPr sz="2800">
                <a:solidFill>
                  <a:schemeClr val="tx1"/>
                </a:solidFill>
                <a:latin typeface="Arial" panose="020B0604020202020204" pitchFamily="34" charset="0"/>
              </a:defRPr>
            </a:lvl3pPr>
            <a:lvl4pPr marL="1600200" indent="-228600" eaLnBrk="0" hangingPunct="0">
              <a:spcBef>
                <a:spcPct val="20000"/>
              </a:spcBef>
              <a:buClr>
                <a:srgbClr val="CCFF33"/>
              </a:buClr>
              <a:buSzPct val="80000"/>
              <a:buChar char="–"/>
              <a:defRPr sz="2800">
                <a:solidFill>
                  <a:schemeClr val="tx1"/>
                </a:solidFill>
                <a:latin typeface="Arial" panose="020B0604020202020204" pitchFamily="34" charset="0"/>
              </a:defRPr>
            </a:lvl4pPr>
            <a:lvl5pPr marL="2057400" indent="-228600" eaLnBrk="0" hangingPunct="0">
              <a:spcBef>
                <a:spcPct val="20000"/>
              </a:spcBef>
              <a:buClr>
                <a:srgbClr val="CCFF33"/>
              </a:buClr>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9pPr>
          </a:lstStyle>
          <a:p>
            <a:pPr eaLnBrk="1" hangingPunct="1">
              <a:spcBef>
                <a:spcPct val="0"/>
              </a:spcBef>
              <a:buClrTx/>
              <a:buSzTx/>
              <a:buFontTx/>
              <a:buNone/>
            </a:pPr>
            <a:r>
              <a:rPr lang="en-GB" altLang="en-US" sz="1800">
                <a:latin typeface="Times New Roman" panose="02020603050405020304" pitchFamily="18" charset="0"/>
              </a:rPr>
              <a:t>9</a:t>
            </a:r>
          </a:p>
        </p:txBody>
      </p:sp>
      <p:sp>
        <p:nvSpPr>
          <p:cNvPr id="34945" name="TextBox 9">
            <a:extLst>
              <a:ext uri="{FF2B5EF4-FFF2-40B4-BE49-F238E27FC236}">
                <a16:creationId xmlns:a16="http://schemas.microsoft.com/office/drawing/2014/main" id="{5C30AA8D-5DD3-4093-AC5F-58E149F643ED}"/>
              </a:ext>
            </a:extLst>
          </p:cNvPr>
          <p:cNvSpPr txBox="1">
            <a:spLocks noChangeArrowheads="1"/>
          </p:cNvSpPr>
          <p:nvPr/>
        </p:nvSpPr>
        <p:spPr bwMode="auto">
          <a:xfrm>
            <a:off x="1610918" y="1821258"/>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CFF33"/>
              </a:buClr>
              <a:buSzPct val="80000"/>
              <a:buFont typeface="Wingdings" panose="05000000000000000000" pitchFamily="2" charset="2"/>
              <a:buChar char="o"/>
              <a:defRPr sz="2800">
                <a:solidFill>
                  <a:schemeClr val="tx1"/>
                </a:solidFill>
                <a:latin typeface="Arial" panose="020B0604020202020204" pitchFamily="34" charset="0"/>
              </a:defRPr>
            </a:lvl1pPr>
            <a:lvl2pPr marL="742950" indent="-285750" eaLnBrk="0" hangingPunct="0">
              <a:spcBef>
                <a:spcPct val="20000"/>
              </a:spcBef>
              <a:buClr>
                <a:srgbClr val="CCFF33"/>
              </a:buClr>
              <a:buChar char="–"/>
              <a:defRPr sz="2800">
                <a:solidFill>
                  <a:schemeClr val="tx1"/>
                </a:solidFill>
                <a:latin typeface="Arial" panose="020B0604020202020204" pitchFamily="34" charset="0"/>
              </a:defRPr>
            </a:lvl2pPr>
            <a:lvl3pPr marL="1143000" indent="-228600" eaLnBrk="0" hangingPunct="0">
              <a:spcBef>
                <a:spcPct val="20000"/>
              </a:spcBef>
              <a:buClr>
                <a:srgbClr val="CCFF33"/>
              </a:buClr>
              <a:buSzPct val="65000"/>
              <a:buFont typeface="Wingdings" panose="05000000000000000000" pitchFamily="2" charset="2"/>
              <a:buChar char="o"/>
              <a:defRPr sz="2800">
                <a:solidFill>
                  <a:schemeClr val="tx1"/>
                </a:solidFill>
                <a:latin typeface="Arial" panose="020B0604020202020204" pitchFamily="34" charset="0"/>
              </a:defRPr>
            </a:lvl3pPr>
            <a:lvl4pPr marL="1600200" indent="-228600" eaLnBrk="0" hangingPunct="0">
              <a:spcBef>
                <a:spcPct val="20000"/>
              </a:spcBef>
              <a:buClr>
                <a:srgbClr val="CCFF33"/>
              </a:buClr>
              <a:buSzPct val="80000"/>
              <a:buChar char="–"/>
              <a:defRPr sz="2800">
                <a:solidFill>
                  <a:schemeClr val="tx1"/>
                </a:solidFill>
                <a:latin typeface="Arial" panose="020B0604020202020204" pitchFamily="34" charset="0"/>
              </a:defRPr>
            </a:lvl4pPr>
            <a:lvl5pPr marL="2057400" indent="-228600" eaLnBrk="0" hangingPunct="0">
              <a:spcBef>
                <a:spcPct val="20000"/>
              </a:spcBef>
              <a:buClr>
                <a:srgbClr val="CCFF33"/>
              </a:buClr>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9pPr>
          </a:lstStyle>
          <a:p>
            <a:pPr eaLnBrk="1" hangingPunct="1">
              <a:spcBef>
                <a:spcPct val="0"/>
              </a:spcBef>
              <a:buClrTx/>
              <a:buSzTx/>
              <a:buFontTx/>
              <a:buNone/>
            </a:pPr>
            <a:r>
              <a:rPr lang="en-GB" altLang="en-US" sz="1800">
                <a:latin typeface="Times New Roman" panose="02020603050405020304" pitchFamily="18" charset="0"/>
              </a:rPr>
              <a:t>8</a:t>
            </a:r>
          </a:p>
        </p:txBody>
      </p:sp>
      <p:sp>
        <p:nvSpPr>
          <p:cNvPr id="34946" name="TextBox 10">
            <a:extLst>
              <a:ext uri="{FF2B5EF4-FFF2-40B4-BE49-F238E27FC236}">
                <a16:creationId xmlns:a16="http://schemas.microsoft.com/office/drawing/2014/main" id="{EA574C57-5FDD-47F8-9799-078A31F77A50}"/>
              </a:ext>
            </a:extLst>
          </p:cNvPr>
          <p:cNvSpPr txBox="1">
            <a:spLocks noChangeArrowheads="1"/>
          </p:cNvSpPr>
          <p:nvPr/>
        </p:nvSpPr>
        <p:spPr bwMode="auto">
          <a:xfrm>
            <a:off x="1610918" y="2191544"/>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CFF33"/>
              </a:buClr>
              <a:buSzPct val="80000"/>
              <a:buFont typeface="Wingdings" panose="05000000000000000000" pitchFamily="2" charset="2"/>
              <a:buChar char="o"/>
              <a:defRPr sz="2800">
                <a:solidFill>
                  <a:schemeClr val="tx1"/>
                </a:solidFill>
                <a:latin typeface="Arial" panose="020B0604020202020204" pitchFamily="34" charset="0"/>
              </a:defRPr>
            </a:lvl1pPr>
            <a:lvl2pPr marL="742950" indent="-285750" eaLnBrk="0" hangingPunct="0">
              <a:spcBef>
                <a:spcPct val="20000"/>
              </a:spcBef>
              <a:buClr>
                <a:srgbClr val="CCFF33"/>
              </a:buClr>
              <a:buChar char="–"/>
              <a:defRPr sz="2800">
                <a:solidFill>
                  <a:schemeClr val="tx1"/>
                </a:solidFill>
                <a:latin typeface="Arial" panose="020B0604020202020204" pitchFamily="34" charset="0"/>
              </a:defRPr>
            </a:lvl2pPr>
            <a:lvl3pPr marL="1143000" indent="-228600" eaLnBrk="0" hangingPunct="0">
              <a:spcBef>
                <a:spcPct val="20000"/>
              </a:spcBef>
              <a:buClr>
                <a:srgbClr val="CCFF33"/>
              </a:buClr>
              <a:buSzPct val="65000"/>
              <a:buFont typeface="Wingdings" panose="05000000000000000000" pitchFamily="2" charset="2"/>
              <a:buChar char="o"/>
              <a:defRPr sz="2800">
                <a:solidFill>
                  <a:schemeClr val="tx1"/>
                </a:solidFill>
                <a:latin typeface="Arial" panose="020B0604020202020204" pitchFamily="34" charset="0"/>
              </a:defRPr>
            </a:lvl3pPr>
            <a:lvl4pPr marL="1600200" indent="-228600" eaLnBrk="0" hangingPunct="0">
              <a:spcBef>
                <a:spcPct val="20000"/>
              </a:spcBef>
              <a:buClr>
                <a:srgbClr val="CCFF33"/>
              </a:buClr>
              <a:buSzPct val="80000"/>
              <a:buChar char="–"/>
              <a:defRPr sz="2800">
                <a:solidFill>
                  <a:schemeClr val="tx1"/>
                </a:solidFill>
                <a:latin typeface="Arial" panose="020B0604020202020204" pitchFamily="34" charset="0"/>
              </a:defRPr>
            </a:lvl4pPr>
            <a:lvl5pPr marL="2057400" indent="-228600" eaLnBrk="0" hangingPunct="0">
              <a:spcBef>
                <a:spcPct val="20000"/>
              </a:spcBef>
              <a:buClr>
                <a:srgbClr val="CCFF33"/>
              </a:buClr>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9pPr>
          </a:lstStyle>
          <a:p>
            <a:pPr eaLnBrk="1" hangingPunct="1">
              <a:spcBef>
                <a:spcPct val="0"/>
              </a:spcBef>
              <a:buClrTx/>
              <a:buSzTx/>
              <a:buFontTx/>
              <a:buNone/>
            </a:pPr>
            <a:r>
              <a:rPr lang="en-GB" altLang="en-US" sz="1800">
                <a:latin typeface="Times New Roman" panose="02020603050405020304" pitchFamily="18" charset="0"/>
              </a:rPr>
              <a:t>7</a:t>
            </a:r>
          </a:p>
        </p:txBody>
      </p:sp>
      <p:sp>
        <p:nvSpPr>
          <p:cNvPr id="34947" name="TextBox 12">
            <a:extLst>
              <a:ext uri="{FF2B5EF4-FFF2-40B4-BE49-F238E27FC236}">
                <a16:creationId xmlns:a16="http://schemas.microsoft.com/office/drawing/2014/main" id="{F22C2A29-93E4-47F4-B654-469593AFE100}"/>
              </a:ext>
            </a:extLst>
          </p:cNvPr>
          <p:cNvSpPr txBox="1">
            <a:spLocks noChangeArrowheads="1"/>
          </p:cNvSpPr>
          <p:nvPr/>
        </p:nvSpPr>
        <p:spPr bwMode="auto">
          <a:xfrm>
            <a:off x="1600200" y="2517775"/>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CFF33"/>
              </a:buClr>
              <a:buSzPct val="80000"/>
              <a:buFont typeface="Wingdings" panose="05000000000000000000" pitchFamily="2" charset="2"/>
              <a:buChar char="o"/>
              <a:defRPr sz="2800">
                <a:solidFill>
                  <a:schemeClr val="tx1"/>
                </a:solidFill>
                <a:latin typeface="Arial" panose="020B0604020202020204" pitchFamily="34" charset="0"/>
              </a:defRPr>
            </a:lvl1pPr>
            <a:lvl2pPr marL="742950" indent="-285750" eaLnBrk="0" hangingPunct="0">
              <a:spcBef>
                <a:spcPct val="20000"/>
              </a:spcBef>
              <a:buClr>
                <a:srgbClr val="CCFF33"/>
              </a:buClr>
              <a:buChar char="–"/>
              <a:defRPr sz="2800">
                <a:solidFill>
                  <a:schemeClr val="tx1"/>
                </a:solidFill>
                <a:latin typeface="Arial" panose="020B0604020202020204" pitchFamily="34" charset="0"/>
              </a:defRPr>
            </a:lvl2pPr>
            <a:lvl3pPr marL="1143000" indent="-228600" eaLnBrk="0" hangingPunct="0">
              <a:spcBef>
                <a:spcPct val="20000"/>
              </a:spcBef>
              <a:buClr>
                <a:srgbClr val="CCFF33"/>
              </a:buClr>
              <a:buSzPct val="65000"/>
              <a:buFont typeface="Wingdings" panose="05000000000000000000" pitchFamily="2" charset="2"/>
              <a:buChar char="o"/>
              <a:defRPr sz="2800">
                <a:solidFill>
                  <a:schemeClr val="tx1"/>
                </a:solidFill>
                <a:latin typeface="Arial" panose="020B0604020202020204" pitchFamily="34" charset="0"/>
              </a:defRPr>
            </a:lvl3pPr>
            <a:lvl4pPr marL="1600200" indent="-228600" eaLnBrk="0" hangingPunct="0">
              <a:spcBef>
                <a:spcPct val="20000"/>
              </a:spcBef>
              <a:buClr>
                <a:srgbClr val="CCFF33"/>
              </a:buClr>
              <a:buSzPct val="80000"/>
              <a:buChar char="–"/>
              <a:defRPr sz="2800">
                <a:solidFill>
                  <a:schemeClr val="tx1"/>
                </a:solidFill>
                <a:latin typeface="Arial" panose="020B0604020202020204" pitchFamily="34" charset="0"/>
              </a:defRPr>
            </a:lvl4pPr>
            <a:lvl5pPr marL="2057400" indent="-228600" eaLnBrk="0" hangingPunct="0">
              <a:spcBef>
                <a:spcPct val="20000"/>
              </a:spcBef>
              <a:buClr>
                <a:srgbClr val="CCFF33"/>
              </a:buClr>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9pPr>
          </a:lstStyle>
          <a:p>
            <a:pPr eaLnBrk="1" hangingPunct="1">
              <a:spcBef>
                <a:spcPct val="0"/>
              </a:spcBef>
              <a:buClrTx/>
              <a:buSzTx/>
              <a:buFontTx/>
              <a:buNone/>
            </a:pPr>
            <a:r>
              <a:rPr lang="en-GB" altLang="en-US" sz="1800">
                <a:latin typeface="Times New Roman" panose="02020603050405020304" pitchFamily="18" charset="0"/>
              </a:rPr>
              <a:t>6</a:t>
            </a:r>
          </a:p>
        </p:txBody>
      </p:sp>
      <p:sp>
        <p:nvSpPr>
          <p:cNvPr id="34948" name="TextBox 13">
            <a:extLst>
              <a:ext uri="{FF2B5EF4-FFF2-40B4-BE49-F238E27FC236}">
                <a16:creationId xmlns:a16="http://schemas.microsoft.com/office/drawing/2014/main" id="{7D429E2E-AE67-49B4-A574-F45EEA68DEC3}"/>
              </a:ext>
            </a:extLst>
          </p:cNvPr>
          <p:cNvSpPr txBox="1">
            <a:spLocks noChangeArrowheads="1"/>
          </p:cNvSpPr>
          <p:nvPr/>
        </p:nvSpPr>
        <p:spPr bwMode="auto">
          <a:xfrm>
            <a:off x="1600200" y="2877344"/>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CFF33"/>
              </a:buClr>
              <a:buSzPct val="80000"/>
              <a:buFont typeface="Wingdings" panose="05000000000000000000" pitchFamily="2" charset="2"/>
              <a:buChar char="o"/>
              <a:defRPr sz="2800">
                <a:solidFill>
                  <a:schemeClr val="tx1"/>
                </a:solidFill>
                <a:latin typeface="Arial" panose="020B0604020202020204" pitchFamily="34" charset="0"/>
              </a:defRPr>
            </a:lvl1pPr>
            <a:lvl2pPr marL="742950" indent="-285750" eaLnBrk="0" hangingPunct="0">
              <a:spcBef>
                <a:spcPct val="20000"/>
              </a:spcBef>
              <a:buClr>
                <a:srgbClr val="CCFF33"/>
              </a:buClr>
              <a:buChar char="–"/>
              <a:defRPr sz="2800">
                <a:solidFill>
                  <a:schemeClr val="tx1"/>
                </a:solidFill>
                <a:latin typeface="Arial" panose="020B0604020202020204" pitchFamily="34" charset="0"/>
              </a:defRPr>
            </a:lvl2pPr>
            <a:lvl3pPr marL="1143000" indent="-228600" eaLnBrk="0" hangingPunct="0">
              <a:spcBef>
                <a:spcPct val="20000"/>
              </a:spcBef>
              <a:buClr>
                <a:srgbClr val="CCFF33"/>
              </a:buClr>
              <a:buSzPct val="65000"/>
              <a:buFont typeface="Wingdings" panose="05000000000000000000" pitchFamily="2" charset="2"/>
              <a:buChar char="o"/>
              <a:defRPr sz="2800">
                <a:solidFill>
                  <a:schemeClr val="tx1"/>
                </a:solidFill>
                <a:latin typeface="Arial" panose="020B0604020202020204" pitchFamily="34" charset="0"/>
              </a:defRPr>
            </a:lvl3pPr>
            <a:lvl4pPr marL="1600200" indent="-228600" eaLnBrk="0" hangingPunct="0">
              <a:spcBef>
                <a:spcPct val="20000"/>
              </a:spcBef>
              <a:buClr>
                <a:srgbClr val="CCFF33"/>
              </a:buClr>
              <a:buSzPct val="80000"/>
              <a:buChar char="–"/>
              <a:defRPr sz="2800">
                <a:solidFill>
                  <a:schemeClr val="tx1"/>
                </a:solidFill>
                <a:latin typeface="Arial" panose="020B0604020202020204" pitchFamily="34" charset="0"/>
              </a:defRPr>
            </a:lvl4pPr>
            <a:lvl5pPr marL="2057400" indent="-228600" eaLnBrk="0" hangingPunct="0">
              <a:spcBef>
                <a:spcPct val="20000"/>
              </a:spcBef>
              <a:buClr>
                <a:srgbClr val="CCFF33"/>
              </a:buClr>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9pPr>
          </a:lstStyle>
          <a:p>
            <a:pPr eaLnBrk="1" hangingPunct="1">
              <a:spcBef>
                <a:spcPct val="0"/>
              </a:spcBef>
              <a:buClrTx/>
              <a:buSzTx/>
              <a:buFontTx/>
              <a:buNone/>
            </a:pPr>
            <a:r>
              <a:rPr lang="en-GB" altLang="en-US" sz="1800">
                <a:latin typeface="Times New Roman" panose="02020603050405020304" pitchFamily="18" charset="0"/>
              </a:rPr>
              <a:t>5</a:t>
            </a:r>
          </a:p>
        </p:txBody>
      </p:sp>
      <p:sp>
        <p:nvSpPr>
          <p:cNvPr id="34949" name="TextBox 14">
            <a:extLst>
              <a:ext uri="{FF2B5EF4-FFF2-40B4-BE49-F238E27FC236}">
                <a16:creationId xmlns:a16="http://schemas.microsoft.com/office/drawing/2014/main" id="{A835BF78-B137-4D55-848F-16BE06D3B088}"/>
              </a:ext>
            </a:extLst>
          </p:cNvPr>
          <p:cNvSpPr txBox="1">
            <a:spLocks noChangeArrowheads="1"/>
          </p:cNvSpPr>
          <p:nvPr/>
        </p:nvSpPr>
        <p:spPr bwMode="auto">
          <a:xfrm>
            <a:off x="1589487" y="3235720"/>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CFF33"/>
              </a:buClr>
              <a:buSzPct val="80000"/>
              <a:buFont typeface="Wingdings" panose="05000000000000000000" pitchFamily="2" charset="2"/>
              <a:buChar char="o"/>
              <a:defRPr sz="2800">
                <a:solidFill>
                  <a:schemeClr val="tx1"/>
                </a:solidFill>
                <a:latin typeface="Arial" panose="020B0604020202020204" pitchFamily="34" charset="0"/>
              </a:defRPr>
            </a:lvl1pPr>
            <a:lvl2pPr marL="742950" indent="-285750" eaLnBrk="0" hangingPunct="0">
              <a:spcBef>
                <a:spcPct val="20000"/>
              </a:spcBef>
              <a:buClr>
                <a:srgbClr val="CCFF33"/>
              </a:buClr>
              <a:buChar char="–"/>
              <a:defRPr sz="2800">
                <a:solidFill>
                  <a:schemeClr val="tx1"/>
                </a:solidFill>
                <a:latin typeface="Arial" panose="020B0604020202020204" pitchFamily="34" charset="0"/>
              </a:defRPr>
            </a:lvl2pPr>
            <a:lvl3pPr marL="1143000" indent="-228600" eaLnBrk="0" hangingPunct="0">
              <a:spcBef>
                <a:spcPct val="20000"/>
              </a:spcBef>
              <a:buClr>
                <a:srgbClr val="CCFF33"/>
              </a:buClr>
              <a:buSzPct val="65000"/>
              <a:buFont typeface="Wingdings" panose="05000000000000000000" pitchFamily="2" charset="2"/>
              <a:buChar char="o"/>
              <a:defRPr sz="2800">
                <a:solidFill>
                  <a:schemeClr val="tx1"/>
                </a:solidFill>
                <a:latin typeface="Arial" panose="020B0604020202020204" pitchFamily="34" charset="0"/>
              </a:defRPr>
            </a:lvl3pPr>
            <a:lvl4pPr marL="1600200" indent="-228600" eaLnBrk="0" hangingPunct="0">
              <a:spcBef>
                <a:spcPct val="20000"/>
              </a:spcBef>
              <a:buClr>
                <a:srgbClr val="CCFF33"/>
              </a:buClr>
              <a:buSzPct val="80000"/>
              <a:buChar char="–"/>
              <a:defRPr sz="2800">
                <a:solidFill>
                  <a:schemeClr val="tx1"/>
                </a:solidFill>
                <a:latin typeface="Arial" panose="020B0604020202020204" pitchFamily="34" charset="0"/>
              </a:defRPr>
            </a:lvl4pPr>
            <a:lvl5pPr marL="2057400" indent="-228600" eaLnBrk="0" hangingPunct="0">
              <a:spcBef>
                <a:spcPct val="20000"/>
              </a:spcBef>
              <a:buClr>
                <a:srgbClr val="CCFF33"/>
              </a:buClr>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9pPr>
          </a:lstStyle>
          <a:p>
            <a:pPr eaLnBrk="1" hangingPunct="1">
              <a:spcBef>
                <a:spcPct val="0"/>
              </a:spcBef>
              <a:buClrTx/>
              <a:buSzTx/>
              <a:buFontTx/>
              <a:buNone/>
            </a:pPr>
            <a:r>
              <a:rPr lang="en-GB" altLang="en-US" sz="1800">
                <a:latin typeface="Times New Roman" panose="02020603050405020304" pitchFamily="18" charset="0"/>
              </a:rPr>
              <a:t>4</a:t>
            </a:r>
          </a:p>
        </p:txBody>
      </p:sp>
      <p:sp>
        <p:nvSpPr>
          <p:cNvPr id="34950" name="TextBox 15">
            <a:extLst>
              <a:ext uri="{FF2B5EF4-FFF2-40B4-BE49-F238E27FC236}">
                <a16:creationId xmlns:a16="http://schemas.microsoft.com/office/drawing/2014/main" id="{E6734343-AB49-412F-80E9-2C1315FFC09D}"/>
              </a:ext>
            </a:extLst>
          </p:cNvPr>
          <p:cNvSpPr txBox="1">
            <a:spLocks noChangeArrowheads="1"/>
          </p:cNvSpPr>
          <p:nvPr/>
        </p:nvSpPr>
        <p:spPr bwMode="auto">
          <a:xfrm>
            <a:off x="1589487" y="3584575"/>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CFF33"/>
              </a:buClr>
              <a:buSzPct val="80000"/>
              <a:buFont typeface="Wingdings" panose="05000000000000000000" pitchFamily="2" charset="2"/>
              <a:buChar char="o"/>
              <a:defRPr sz="2800">
                <a:solidFill>
                  <a:schemeClr val="tx1"/>
                </a:solidFill>
                <a:latin typeface="Arial" panose="020B0604020202020204" pitchFamily="34" charset="0"/>
              </a:defRPr>
            </a:lvl1pPr>
            <a:lvl2pPr marL="742950" indent="-285750" eaLnBrk="0" hangingPunct="0">
              <a:spcBef>
                <a:spcPct val="20000"/>
              </a:spcBef>
              <a:buClr>
                <a:srgbClr val="CCFF33"/>
              </a:buClr>
              <a:buChar char="–"/>
              <a:defRPr sz="2800">
                <a:solidFill>
                  <a:schemeClr val="tx1"/>
                </a:solidFill>
                <a:latin typeface="Arial" panose="020B0604020202020204" pitchFamily="34" charset="0"/>
              </a:defRPr>
            </a:lvl2pPr>
            <a:lvl3pPr marL="1143000" indent="-228600" eaLnBrk="0" hangingPunct="0">
              <a:spcBef>
                <a:spcPct val="20000"/>
              </a:spcBef>
              <a:buClr>
                <a:srgbClr val="CCFF33"/>
              </a:buClr>
              <a:buSzPct val="65000"/>
              <a:buFont typeface="Wingdings" panose="05000000000000000000" pitchFamily="2" charset="2"/>
              <a:buChar char="o"/>
              <a:defRPr sz="2800">
                <a:solidFill>
                  <a:schemeClr val="tx1"/>
                </a:solidFill>
                <a:latin typeface="Arial" panose="020B0604020202020204" pitchFamily="34" charset="0"/>
              </a:defRPr>
            </a:lvl3pPr>
            <a:lvl4pPr marL="1600200" indent="-228600" eaLnBrk="0" hangingPunct="0">
              <a:spcBef>
                <a:spcPct val="20000"/>
              </a:spcBef>
              <a:buClr>
                <a:srgbClr val="CCFF33"/>
              </a:buClr>
              <a:buSzPct val="80000"/>
              <a:buChar char="–"/>
              <a:defRPr sz="2800">
                <a:solidFill>
                  <a:schemeClr val="tx1"/>
                </a:solidFill>
                <a:latin typeface="Arial" panose="020B0604020202020204" pitchFamily="34" charset="0"/>
              </a:defRPr>
            </a:lvl4pPr>
            <a:lvl5pPr marL="2057400" indent="-228600" eaLnBrk="0" hangingPunct="0">
              <a:spcBef>
                <a:spcPct val="20000"/>
              </a:spcBef>
              <a:buClr>
                <a:srgbClr val="CCFF33"/>
              </a:buClr>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9pPr>
          </a:lstStyle>
          <a:p>
            <a:pPr eaLnBrk="1" hangingPunct="1">
              <a:spcBef>
                <a:spcPct val="0"/>
              </a:spcBef>
              <a:buClrTx/>
              <a:buSzTx/>
              <a:buFontTx/>
              <a:buNone/>
            </a:pPr>
            <a:r>
              <a:rPr lang="en-GB" altLang="en-US" sz="1800">
                <a:latin typeface="Times New Roman" panose="02020603050405020304" pitchFamily="18" charset="0"/>
              </a:rPr>
              <a:t>3</a:t>
            </a:r>
          </a:p>
        </p:txBody>
      </p:sp>
      <p:sp>
        <p:nvSpPr>
          <p:cNvPr id="34951" name="TextBox 16">
            <a:extLst>
              <a:ext uri="{FF2B5EF4-FFF2-40B4-BE49-F238E27FC236}">
                <a16:creationId xmlns:a16="http://schemas.microsoft.com/office/drawing/2014/main" id="{8125F1CC-619D-4C9A-99DE-0CDCBB87E9C3}"/>
              </a:ext>
            </a:extLst>
          </p:cNvPr>
          <p:cNvSpPr txBox="1">
            <a:spLocks noChangeArrowheads="1"/>
          </p:cNvSpPr>
          <p:nvPr/>
        </p:nvSpPr>
        <p:spPr bwMode="auto">
          <a:xfrm>
            <a:off x="1589487" y="3933429"/>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CFF33"/>
              </a:buClr>
              <a:buSzPct val="80000"/>
              <a:buFont typeface="Wingdings" panose="05000000000000000000" pitchFamily="2" charset="2"/>
              <a:buChar char="o"/>
              <a:defRPr sz="2800">
                <a:solidFill>
                  <a:schemeClr val="tx1"/>
                </a:solidFill>
                <a:latin typeface="Arial" panose="020B0604020202020204" pitchFamily="34" charset="0"/>
              </a:defRPr>
            </a:lvl1pPr>
            <a:lvl2pPr marL="742950" indent="-285750" eaLnBrk="0" hangingPunct="0">
              <a:spcBef>
                <a:spcPct val="20000"/>
              </a:spcBef>
              <a:buClr>
                <a:srgbClr val="CCFF33"/>
              </a:buClr>
              <a:buChar char="–"/>
              <a:defRPr sz="2800">
                <a:solidFill>
                  <a:schemeClr val="tx1"/>
                </a:solidFill>
                <a:latin typeface="Arial" panose="020B0604020202020204" pitchFamily="34" charset="0"/>
              </a:defRPr>
            </a:lvl2pPr>
            <a:lvl3pPr marL="1143000" indent="-228600" eaLnBrk="0" hangingPunct="0">
              <a:spcBef>
                <a:spcPct val="20000"/>
              </a:spcBef>
              <a:buClr>
                <a:srgbClr val="CCFF33"/>
              </a:buClr>
              <a:buSzPct val="65000"/>
              <a:buFont typeface="Wingdings" panose="05000000000000000000" pitchFamily="2" charset="2"/>
              <a:buChar char="o"/>
              <a:defRPr sz="2800">
                <a:solidFill>
                  <a:schemeClr val="tx1"/>
                </a:solidFill>
                <a:latin typeface="Arial" panose="020B0604020202020204" pitchFamily="34" charset="0"/>
              </a:defRPr>
            </a:lvl3pPr>
            <a:lvl4pPr marL="1600200" indent="-228600" eaLnBrk="0" hangingPunct="0">
              <a:spcBef>
                <a:spcPct val="20000"/>
              </a:spcBef>
              <a:buClr>
                <a:srgbClr val="CCFF33"/>
              </a:buClr>
              <a:buSzPct val="80000"/>
              <a:buChar char="–"/>
              <a:defRPr sz="2800">
                <a:solidFill>
                  <a:schemeClr val="tx1"/>
                </a:solidFill>
                <a:latin typeface="Arial" panose="020B0604020202020204" pitchFamily="34" charset="0"/>
              </a:defRPr>
            </a:lvl4pPr>
            <a:lvl5pPr marL="2057400" indent="-228600" eaLnBrk="0" hangingPunct="0">
              <a:spcBef>
                <a:spcPct val="20000"/>
              </a:spcBef>
              <a:buClr>
                <a:srgbClr val="CCFF33"/>
              </a:buClr>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9pPr>
          </a:lstStyle>
          <a:p>
            <a:pPr eaLnBrk="1" hangingPunct="1">
              <a:spcBef>
                <a:spcPct val="0"/>
              </a:spcBef>
              <a:buClrTx/>
              <a:buSzTx/>
              <a:buFontTx/>
              <a:buNone/>
            </a:pPr>
            <a:r>
              <a:rPr lang="en-GB" altLang="en-US" sz="1800">
                <a:latin typeface="Times New Roman" panose="02020603050405020304" pitchFamily="18" charset="0"/>
              </a:rPr>
              <a:t>2</a:t>
            </a:r>
          </a:p>
        </p:txBody>
      </p:sp>
      <p:sp>
        <p:nvSpPr>
          <p:cNvPr id="34952" name="TextBox 17">
            <a:extLst>
              <a:ext uri="{FF2B5EF4-FFF2-40B4-BE49-F238E27FC236}">
                <a16:creationId xmlns:a16="http://schemas.microsoft.com/office/drawing/2014/main" id="{B14DB4A1-E2E1-44DB-812F-0B2F63093EA7}"/>
              </a:ext>
            </a:extLst>
          </p:cNvPr>
          <p:cNvSpPr txBox="1">
            <a:spLocks noChangeArrowheads="1"/>
          </p:cNvSpPr>
          <p:nvPr/>
        </p:nvSpPr>
        <p:spPr bwMode="auto">
          <a:xfrm>
            <a:off x="1589487" y="4281089"/>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CFF33"/>
              </a:buClr>
              <a:buSzPct val="80000"/>
              <a:buFont typeface="Wingdings" panose="05000000000000000000" pitchFamily="2" charset="2"/>
              <a:buChar char="o"/>
              <a:defRPr sz="2800">
                <a:solidFill>
                  <a:schemeClr val="tx1"/>
                </a:solidFill>
                <a:latin typeface="Arial" panose="020B0604020202020204" pitchFamily="34" charset="0"/>
              </a:defRPr>
            </a:lvl1pPr>
            <a:lvl2pPr marL="742950" indent="-285750" eaLnBrk="0" hangingPunct="0">
              <a:spcBef>
                <a:spcPct val="20000"/>
              </a:spcBef>
              <a:buClr>
                <a:srgbClr val="CCFF33"/>
              </a:buClr>
              <a:buChar char="–"/>
              <a:defRPr sz="2800">
                <a:solidFill>
                  <a:schemeClr val="tx1"/>
                </a:solidFill>
                <a:latin typeface="Arial" panose="020B0604020202020204" pitchFamily="34" charset="0"/>
              </a:defRPr>
            </a:lvl2pPr>
            <a:lvl3pPr marL="1143000" indent="-228600" eaLnBrk="0" hangingPunct="0">
              <a:spcBef>
                <a:spcPct val="20000"/>
              </a:spcBef>
              <a:buClr>
                <a:srgbClr val="CCFF33"/>
              </a:buClr>
              <a:buSzPct val="65000"/>
              <a:buFont typeface="Wingdings" panose="05000000000000000000" pitchFamily="2" charset="2"/>
              <a:buChar char="o"/>
              <a:defRPr sz="2800">
                <a:solidFill>
                  <a:schemeClr val="tx1"/>
                </a:solidFill>
                <a:latin typeface="Arial" panose="020B0604020202020204" pitchFamily="34" charset="0"/>
              </a:defRPr>
            </a:lvl3pPr>
            <a:lvl4pPr marL="1600200" indent="-228600" eaLnBrk="0" hangingPunct="0">
              <a:spcBef>
                <a:spcPct val="20000"/>
              </a:spcBef>
              <a:buClr>
                <a:srgbClr val="CCFF33"/>
              </a:buClr>
              <a:buSzPct val="80000"/>
              <a:buChar char="–"/>
              <a:defRPr sz="2800">
                <a:solidFill>
                  <a:schemeClr val="tx1"/>
                </a:solidFill>
                <a:latin typeface="Arial" panose="020B0604020202020204" pitchFamily="34" charset="0"/>
              </a:defRPr>
            </a:lvl4pPr>
            <a:lvl5pPr marL="2057400" indent="-228600" eaLnBrk="0" hangingPunct="0">
              <a:spcBef>
                <a:spcPct val="20000"/>
              </a:spcBef>
              <a:buClr>
                <a:srgbClr val="CCFF33"/>
              </a:buClr>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9pPr>
          </a:lstStyle>
          <a:p>
            <a:pPr eaLnBrk="1" hangingPunct="1">
              <a:spcBef>
                <a:spcPct val="0"/>
              </a:spcBef>
              <a:buClrTx/>
              <a:buSzTx/>
              <a:buFontTx/>
              <a:buNone/>
            </a:pPr>
            <a:r>
              <a:rPr lang="en-GB" altLang="en-US" sz="1800">
                <a:latin typeface="Times New Roman" panose="02020603050405020304" pitchFamily="18" charset="0"/>
              </a:rPr>
              <a:t>1</a:t>
            </a:r>
          </a:p>
        </p:txBody>
      </p:sp>
      <p:sp>
        <p:nvSpPr>
          <p:cNvPr id="34953" name="TextBox 18">
            <a:extLst>
              <a:ext uri="{FF2B5EF4-FFF2-40B4-BE49-F238E27FC236}">
                <a16:creationId xmlns:a16="http://schemas.microsoft.com/office/drawing/2014/main" id="{C1ADA5FE-F891-4B7B-ADDD-40E40D2DB585}"/>
              </a:ext>
            </a:extLst>
          </p:cNvPr>
          <p:cNvSpPr txBox="1">
            <a:spLocks noChangeArrowheads="1"/>
          </p:cNvSpPr>
          <p:nvPr/>
        </p:nvSpPr>
        <p:spPr bwMode="auto">
          <a:xfrm>
            <a:off x="1600200" y="4629944"/>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CFF33"/>
              </a:buClr>
              <a:buSzPct val="80000"/>
              <a:buFont typeface="Wingdings" panose="05000000000000000000" pitchFamily="2" charset="2"/>
              <a:buChar char="o"/>
              <a:defRPr sz="2800">
                <a:solidFill>
                  <a:schemeClr val="tx1"/>
                </a:solidFill>
                <a:latin typeface="Arial" panose="020B0604020202020204" pitchFamily="34" charset="0"/>
              </a:defRPr>
            </a:lvl1pPr>
            <a:lvl2pPr marL="742950" indent="-285750" eaLnBrk="0" hangingPunct="0">
              <a:spcBef>
                <a:spcPct val="20000"/>
              </a:spcBef>
              <a:buClr>
                <a:srgbClr val="CCFF33"/>
              </a:buClr>
              <a:buChar char="–"/>
              <a:defRPr sz="2800">
                <a:solidFill>
                  <a:schemeClr val="tx1"/>
                </a:solidFill>
                <a:latin typeface="Arial" panose="020B0604020202020204" pitchFamily="34" charset="0"/>
              </a:defRPr>
            </a:lvl2pPr>
            <a:lvl3pPr marL="1143000" indent="-228600" eaLnBrk="0" hangingPunct="0">
              <a:spcBef>
                <a:spcPct val="20000"/>
              </a:spcBef>
              <a:buClr>
                <a:srgbClr val="CCFF33"/>
              </a:buClr>
              <a:buSzPct val="65000"/>
              <a:buFont typeface="Wingdings" panose="05000000000000000000" pitchFamily="2" charset="2"/>
              <a:buChar char="o"/>
              <a:defRPr sz="2800">
                <a:solidFill>
                  <a:schemeClr val="tx1"/>
                </a:solidFill>
                <a:latin typeface="Arial" panose="020B0604020202020204" pitchFamily="34" charset="0"/>
              </a:defRPr>
            </a:lvl3pPr>
            <a:lvl4pPr marL="1600200" indent="-228600" eaLnBrk="0" hangingPunct="0">
              <a:spcBef>
                <a:spcPct val="20000"/>
              </a:spcBef>
              <a:buClr>
                <a:srgbClr val="CCFF33"/>
              </a:buClr>
              <a:buSzPct val="80000"/>
              <a:buChar char="–"/>
              <a:defRPr sz="2800">
                <a:solidFill>
                  <a:schemeClr val="tx1"/>
                </a:solidFill>
                <a:latin typeface="Arial" panose="020B0604020202020204" pitchFamily="34" charset="0"/>
              </a:defRPr>
            </a:lvl4pPr>
            <a:lvl5pPr marL="2057400" indent="-228600" eaLnBrk="0" hangingPunct="0">
              <a:spcBef>
                <a:spcPct val="20000"/>
              </a:spcBef>
              <a:buClr>
                <a:srgbClr val="CCFF33"/>
              </a:buClr>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9pPr>
          </a:lstStyle>
          <a:p>
            <a:pPr eaLnBrk="1" hangingPunct="1">
              <a:spcBef>
                <a:spcPct val="0"/>
              </a:spcBef>
              <a:buClrTx/>
              <a:buSzTx/>
              <a:buFontTx/>
              <a:buNone/>
            </a:pPr>
            <a:r>
              <a:rPr lang="en-GB" altLang="en-US" sz="1800">
                <a:latin typeface="Times New Roman" panose="02020603050405020304" pitchFamily="18" charset="0"/>
              </a:rPr>
              <a:t>0</a:t>
            </a:r>
          </a:p>
        </p:txBody>
      </p:sp>
      <p:sp>
        <p:nvSpPr>
          <p:cNvPr id="2" name="TextBox 1">
            <a:extLst>
              <a:ext uri="{FF2B5EF4-FFF2-40B4-BE49-F238E27FC236}">
                <a16:creationId xmlns:a16="http://schemas.microsoft.com/office/drawing/2014/main" id="{B071B1D9-A345-402C-B6FF-B24B0FE51E22}"/>
              </a:ext>
            </a:extLst>
          </p:cNvPr>
          <p:cNvSpPr txBox="1"/>
          <p:nvPr/>
        </p:nvSpPr>
        <p:spPr>
          <a:xfrm>
            <a:off x="6012160" y="1298572"/>
            <a:ext cx="3240360" cy="3484143"/>
          </a:xfrm>
          <a:prstGeom prst="rect">
            <a:avLst/>
          </a:prstGeom>
        </p:spPr>
        <p:txBody>
          <a:bodyPr vert="horz" wrap="none" lIns="91440" tIns="45720" rIns="91440" bIns="45720" rtlCol="0" anchor="ctr">
            <a:normAutofit fontScale="92500" lnSpcReduction="20000"/>
          </a:bodyPr>
          <a:lstStyle/>
          <a:p>
            <a:r>
              <a:rPr lang="en-GB" b="0" dirty="0"/>
              <a:t>Rules:</a:t>
            </a:r>
          </a:p>
          <a:p>
            <a:r>
              <a:rPr lang="en-GB" dirty="0"/>
              <a:t>Two teams + one scribe</a:t>
            </a:r>
          </a:p>
          <a:p>
            <a:r>
              <a:rPr lang="en-GB" b="0" dirty="0"/>
              <a:t>Each team in turn states a</a:t>
            </a:r>
            <a:endParaRPr lang="en-GB" dirty="0"/>
          </a:p>
          <a:p>
            <a:r>
              <a:rPr lang="en-GB" b="0" dirty="0"/>
              <a:t>Coordinate</a:t>
            </a:r>
          </a:p>
          <a:p>
            <a:r>
              <a:rPr lang="en-GB" b="0" dirty="0"/>
              <a:t>(no pointing allowed)</a:t>
            </a:r>
          </a:p>
          <a:p>
            <a:r>
              <a:rPr lang="en-GB" dirty="0"/>
              <a:t>The scribe puts a cross</a:t>
            </a:r>
          </a:p>
          <a:p>
            <a:r>
              <a:rPr lang="en-GB" dirty="0"/>
              <a:t>(for one team) or a circle</a:t>
            </a:r>
          </a:p>
          <a:p>
            <a:r>
              <a:rPr lang="en-GB" dirty="0"/>
              <a:t>(for the other team) at the</a:t>
            </a:r>
          </a:p>
          <a:p>
            <a:r>
              <a:rPr lang="en-GB" dirty="0"/>
              <a:t>coordinate the team stated</a:t>
            </a:r>
          </a:p>
          <a:p>
            <a:r>
              <a:rPr lang="en-GB" b="0" dirty="0"/>
              <a:t>Task:</a:t>
            </a:r>
          </a:p>
          <a:p>
            <a:r>
              <a:rPr lang="en-GB" dirty="0"/>
              <a:t>Try to be the first team to have</a:t>
            </a:r>
          </a:p>
          <a:p>
            <a:r>
              <a:rPr lang="en-GB" dirty="0"/>
              <a:t>their points at the corners of a</a:t>
            </a:r>
          </a:p>
          <a:p>
            <a:r>
              <a:rPr lang="en-GB" dirty="0"/>
              <a:t>square.</a:t>
            </a:r>
          </a:p>
          <a:p>
            <a:r>
              <a:rPr lang="en-GB" b="0" dirty="0"/>
              <a:t>First to have three squares</a:t>
            </a:r>
          </a:p>
          <a:p>
            <a:r>
              <a:rPr lang="en-GB" b="0" dirty="0"/>
              <a:t>(on the same grid) wins.</a:t>
            </a:r>
          </a:p>
          <a:p>
            <a:endParaRPr lang="en-GB" b="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6F365-E08B-4C58-8BB7-0EEF192A5170}"/>
              </a:ext>
            </a:extLst>
          </p:cNvPr>
          <p:cNvSpPr>
            <a:spLocks noGrp="1"/>
          </p:cNvSpPr>
          <p:nvPr>
            <p:ph type="title"/>
          </p:nvPr>
        </p:nvSpPr>
        <p:spPr/>
        <p:txBody>
          <a:bodyPr/>
          <a:lstStyle/>
          <a:p>
            <a:r>
              <a:rPr lang="en-GB" dirty="0"/>
              <a:t>Do we meet?</a:t>
            </a:r>
          </a:p>
        </p:txBody>
      </p:sp>
      <p:pic>
        <p:nvPicPr>
          <p:cNvPr id="10" name="Picture 9">
            <a:extLst>
              <a:ext uri="{FF2B5EF4-FFF2-40B4-BE49-F238E27FC236}">
                <a16:creationId xmlns:a16="http://schemas.microsoft.com/office/drawing/2014/main" id="{3F6E450D-035C-41E9-9219-65B568D751AB}"/>
              </a:ext>
            </a:extLst>
          </p:cNvPr>
          <p:cNvPicPr>
            <a:picLocks noChangeAspect="1"/>
          </p:cNvPicPr>
          <p:nvPr/>
        </p:nvPicPr>
        <p:blipFill>
          <a:blip r:embed="rId2"/>
          <a:stretch>
            <a:fillRect/>
          </a:stretch>
        </p:blipFill>
        <p:spPr>
          <a:xfrm>
            <a:off x="5224695" y="3967986"/>
            <a:ext cx="3147060" cy="1843564"/>
          </a:xfrm>
          <a:prstGeom prst="rect">
            <a:avLst/>
          </a:prstGeom>
        </p:spPr>
      </p:pic>
      <p:pic>
        <p:nvPicPr>
          <p:cNvPr id="11" name="Picture 10">
            <a:extLst>
              <a:ext uri="{FF2B5EF4-FFF2-40B4-BE49-F238E27FC236}">
                <a16:creationId xmlns:a16="http://schemas.microsoft.com/office/drawing/2014/main" id="{E5928A6A-3653-4248-93D4-DA0933B5A1BC}"/>
              </a:ext>
            </a:extLst>
          </p:cNvPr>
          <p:cNvPicPr>
            <a:picLocks noChangeAspect="1"/>
          </p:cNvPicPr>
          <p:nvPr/>
        </p:nvPicPr>
        <p:blipFill>
          <a:blip r:embed="rId3"/>
          <a:stretch>
            <a:fillRect/>
          </a:stretch>
        </p:blipFill>
        <p:spPr>
          <a:xfrm>
            <a:off x="616183" y="3880356"/>
            <a:ext cx="3163729" cy="1996916"/>
          </a:xfrm>
          <a:prstGeom prst="rect">
            <a:avLst/>
          </a:prstGeom>
        </p:spPr>
      </p:pic>
      <p:pic>
        <p:nvPicPr>
          <p:cNvPr id="12" name="Picture 11">
            <a:extLst>
              <a:ext uri="{FF2B5EF4-FFF2-40B4-BE49-F238E27FC236}">
                <a16:creationId xmlns:a16="http://schemas.microsoft.com/office/drawing/2014/main" id="{B1CAB4C3-E159-44D4-89CF-D7C91D2DABB9}"/>
              </a:ext>
            </a:extLst>
          </p:cNvPr>
          <p:cNvPicPr>
            <a:picLocks noChangeAspect="1"/>
          </p:cNvPicPr>
          <p:nvPr/>
        </p:nvPicPr>
        <p:blipFill>
          <a:blip r:embed="rId4"/>
          <a:stretch>
            <a:fillRect/>
          </a:stretch>
        </p:blipFill>
        <p:spPr>
          <a:xfrm>
            <a:off x="5224695" y="1010877"/>
            <a:ext cx="3163729" cy="2003584"/>
          </a:xfrm>
          <a:prstGeom prst="rect">
            <a:avLst/>
          </a:prstGeom>
        </p:spPr>
      </p:pic>
      <p:pic>
        <p:nvPicPr>
          <p:cNvPr id="14" name="Picture 13">
            <a:extLst>
              <a:ext uri="{FF2B5EF4-FFF2-40B4-BE49-F238E27FC236}">
                <a16:creationId xmlns:a16="http://schemas.microsoft.com/office/drawing/2014/main" id="{C3D7D531-A3DC-47B9-ADA9-A863DE6C122F}"/>
              </a:ext>
            </a:extLst>
          </p:cNvPr>
          <p:cNvPicPr>
            <a:picLocks noChangeAspect="1"/>
          </p:cNvPicPr>
          <p:nvPr/>
        </p:nvPicPr>
        <p:blipFill>
          <a:blip r:embed="rId5"/>
          <a:stretch>
            <a:fillRect/>
          </a:stretch>
        </p:blipFill>
        <p:spPr>
          <a:xfrm>
            <a:off x="658093" y="980728"/>
            <a:ext cx="3127058" cy="1986915"/>
          </a:xfrm>
          <a:prstGeom prst="rect">
            <a:avLst/>
          </a:prstGeom>
        </p:spPr>
      </p:pic>
      <p:sp>
        <p:nvSpPr>
          <p:cNvPr id="15" name="TextBox 14">
            <a:extLst>
              <a:ext uri="{FF2B5EF4-FFF2-40B4-BE49-F238E27FC236}">
                <a16:creationId xmlns:a16="http://schemas.microsoft.com/office/drawing/2014/main" id="{C30012EA-F36D-4364-97BB-80F5C24D9949}"/>
              </a:ext>
            </a:extLst>
          </p:cNvPr>
          <p:cNvSpPr txBox="1"/>
          <p:nvPr/>
        </p:nvSpPr>
        <p:spPr>
          <a:xfrm>
            <a:off x="202778" y="2946648"/>
            <a:ext cx="8738443" cy="914400"/>
          </a:xfrm>
          <a:prstGeom prst="rect">
            <a:avLst/>
          </a:prstGeom>
        </p:spPr>
        <p:txBody>
          <a:bodyPr vert="horz" wrap="none" lIns="91440" tIns="45720" rIns="91440" bIns="45720" rtlCol="0" anchor="ctr">
            <a:normAutofit/>
          </a:bodyPr>
          <a:lstStyle/>
          <a:p>
            <a:r>
              <a:rPr lang="en-GB" b="0" dirty="0"/>
              <a:t>Red starts by writing down a vector. A scribe then draws that vector from the red dot.</a:t>
            </a:r>
          </a:p>
          <a:p>
            <a:r>
              <a:rPr lang="en-GB" b="0" dirty="0"/>
              <a:t>Blue moves according to a rule based on red’s move.</a:t>
            </a:r>
          </a:p>
          <a:p>
            <a:r>
              <a:rPr lang="en-GB" dirty="0"/>
              <a:t>Task is for red to meet up with blue after a blue move.</a:t>
            </a:r>
            <a:endParaRPr lang="en-GB" b="0" dirty="0"/>
          </a:p>
        </p:txBody>
      </p:sp>
    </p:spTree>
    <p:extLst>
      <p:ext uri="{BB962C8B-B14F-4D97-AF65-F5344CB8AC3E}">
        <p14:creationId xmlns:p14="http://schemas.microsoft.com/office/powerpoint/2010/main" val="3325698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B8987-9A23-4C9E-92AB-A33DAC9CD46E}"/>
              </a:ext>
            </a:extLst>
          </p:cNvPr>
          <p:cNvSpPr>
            <a:spLocks noGrp="1"/>
          </p:cNvSpPr>
          <p:nvPr>
            <p:ph type="title"/>
          </p:nvPr>
        </p:nvSpPr>
        <p:spPr/>
        <p:txBody>
          <a:bodyPr/>
          <a:lstStyle/>
          <a:p>
            <a:r>
              <a:rPr lang="en-GB" dirty="0"/>
              <a:t>Grid Algebra</a:t>
            </a:r>
          </a:p>
        </p:txBody>
      </p:sp>
      <p:sp>
        <p:nvSpPr>
          <p:cNvPr id="3" name="Content Placeholder 2">
            <a:extLst>
              <a:ext uri="{FF2B5EF4-FFF2-40B4-BE49-F238E27FC236}">
                <a16:creationId xmlns:a16="http://schemas.microsoft.com/office/drawing/2014/main" id="{219E6EE1-9408-42D5-A10C-6D373D017F26}"/>
              </a:ext>
            </a:extLst>
          </p:cNvPr>
          <p:cNvSpPr>
            <a:spLocks noGrp="1"/>
          </p:cNvSpPr>
          <p:nvPr>
            <p:ph idx="1"/>
          </p:nvPr>
        </p:nvSpPr>
        <p:spPr/>
        <p:txBody>
          <a:bodyPr>
            <a:normAutofit fontScale="92500" lnSpcReduction="10000"/>
          </a:bodyPr>
          <a:lstStyle/>
          <a:p>
            <a:pPr marL="0" indent="0">
              <a:buNone/>
            </a:pPr>
            <a:r>
              <a:rPr lang="en-GB" dirty="0"/>
              <a:t>To see information about the software:</a:t>
            </a:r>
          </a:p>
          <a:p>
            <a:r>
              <a:rPr lang="en-GB" dirty="0"/>
              <a:t>Go to YouTube and search for Grid Algebra and Dave Hewitt</a:t>
            </a:r>
          </a:p>
          <a:p>
            <a:endParaRPr lang="en-GB" dirty="0"/>
          </a:p>
          <a:p>
            <a:pPr marL="0" indent="0">
              <a:buNone/>
            </a:pPr>
            <a:r>
              <a:rPr lang="en-GB" dirty="0"/>
              <a:t>Software can be obtained from the Association of Teachers of Mathematics (ATM)</a:t>
            </a:r>
          </a:p>
          <a:p>
            <a:r>
              <a:rPr lang="en-GB" dirty="0"/>
              <a:t>Single user:</a:t>
            </a:r>
          </a:p>
          <a:p>
            <a:pPr lvl="1"/>
            <a:r>
              <a:rPr lang="en-GB" dirty="0">
                <a:hlinkClick r:id="rId2"/>
              </a:rPr>
              <a:t>https://www.atm.org.uk/shop/All-Products/Grid-Algebra---Single-User-Licence/sof071</a:t>
            </a:r>
            <a:endParaRPr lang="en-GB" dirty="0"/>
          </a:p>
          <a:p>
            <a:r>
              <a:rPr lang="en-GB" dirty="0"/>
              <a:t>Site licence:</a:t>
            </a:r>
          </a:p>
          <a:p>
            <a:pPr lvl="1"/>
            <a:r>
              <a:rPr lang="en-GB" dirty="0">
                <a:hlinkClick r:id="rId3"/>
              </a:rPr>
              <a:t>https://www.atm.org.uk/shop/All-Products/Grid-Algebra---Site-Licence/sof074</a:t>
            </a:r>
            <a:endParaRPr lang="en-GB" dirty="0"/>
          </a:p>
          <a:p>
            <a:endParaRPr lang="en-GB" dirty="0"/>
          </a:p>
        </p:txBody>
      </p:sp>
    </p:spTree>
    <p:extLst>
      <p:ext uri="{BB962C8B-B14F-4D97-AF65-F5344CB8AC3E}">
        <p14:creationId xmlns:p14="http://schemas.microsoft.com/office/powerpoint/2010/main" val="666909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Grid Algebra</a:t>
            </a:r>
          </a:p>
        </p:txBody>
      </p:sp>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81163" y="3491656"/>
            <a:ext cx="5781675" cy="1233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3119" y="4796755"/>
            <a:ext cx="4957763" cy="115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5281" y="980728"/>
            <a:ext cx="7193438" cy="1821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CCCC9482-82EA-4998-B39C-8B88CE74047B}"/>
              </a:ext>
            </a:extLst>
          </p:cNvPr>
          <p:cNvSpPr txBox="1"/>
          <p:nvPr/>
        </p:nvSpPr>
        <p:spPr>
          <a:xfrm>
            <a:off x="1799692" y="2658616"/>
            <a:ext cx="5544616" cy="914400"/>
          </a:xfrm>
          <a:prstGeom prst="rect">
            <a:avLst/>
          </a:prstGeom>
        </p:spPr>
        <p:txBody>
          <a:bodyPr vert="horz" wrap="none" lIns="91440" tIns="45720" rIns="91440" bIns="45720" rtlCol="0" anchor="ctr">
            <a:normAutofit/>
          </a:bodyPr>
          <a:lstStyle/>
          <a:p>
            <a:pPr algn="ctr"/>
            <a:r>
              <a:rPr lang="en-GB" dirty="0"/>
              <a:t>Year 5 mixed attainment class after 3 lessons.</a:t>
            </a:r>
          </a:p>
          <a:p>
            <a:pPr algn="ctr"/>
            <a:r>
              <a:rPr lang="en-GB" dirty="0"/>
              <a:t>Higher attainers at top and lower attainers at bottom.</a:t>
            </a:r>
            <a:endParaRPr lang="en-GB" b="0" dirty="0"/>
          </a:p>
        </p:txBody>
      </p:sp>
    </p:spTree>
    <p:extLst>
      <p:ext uri="{BB962C8B-B14F-4D97-AF65-F5344CB8AC3E}">
        <p14:creationId xmlns:p14="http://schemas.microsoft.com/office/powerpoint/2010/main" val="2221811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500"/>
                                        <p:tgtEl>
                                          <p:spTgt spid="153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363"/>
                                        </p:tgtEl>
                                        <p:attrNameLst>
                                          <p:attrName>style.visibility</p:attrName>
                                        </p:attrNameLst>
                                      </p:cBhvr>
                                      <p:to>
                                        <p:strVal val="visible"/>
                                      </p:to>
                                    </p:set>
                                    <p:animEffect transition="in" filter="fade">
                                      <p:cBhvr>
                                        <p:cTn id="12" dur="500"/>
                                        <p:tgtEl>
                                          <p:spTgt spid="15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latin typeface="+mn-lt"/>
              </a:rPr>
              <a:t>Subordination</a:t>
            </a:r>
          </a:p>
        </p:txBody>
      </p:sp>
      <p:sp>
        <p:nvSpPr>
          <p:cNvPr id="3" name="Content Placeholder 2"/>
          <p:cNvSpPr>
            <a:spLocks noGrp="1"/>
          </p:cNvSpPr>
          <p:nvPr>
            <p:ph idx="1"/>
          </p:nvPr>
        </p:nvSpPr>
        <p:spPr>
          <a:xfrm>
            <a:off x="628650" y="1268760"/>
            <a:ext cx="7886700" cy="4803775"/>
          </a:xfrm>
        </p:spPr>
        <p:txBody>
          <a:bodyPr>
            <a:normAutofit fontScale="92500" lnSpcReduction="10000"/>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a:buNone/>
            </a:pPr>
            <a:r>
              <a:rPr lang="en-GB" sz="2100" dirty="0"/>
              <a:t>(Hewitt, 1996)</a:t>
            </a:r>
          </a:p>
        </p:txBody>
      </p:sp>
      <p:sp>
        <p:nvSpPr>
          <p:cNvPr id="4" name="Rounded Rectangle 3"/>
          <p:cNvSpPr/>
          <p:nvPr/>
        </p:nvSpPr>
        <p:spPr>
          <a:xfrm>
            <a:off x="1207394" y="1628800"/>
            <a:ext cx="1439214" cy="1120462"/>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GB" dirty="0">
                <a:solidFill>
                  <a:prstClr val="white"/>
                </a:solidFill>
              </a:rPr>
              <a:t>Student</a:t>
            </a:r>
          </a:p>
        </p:txBody>
      </p:sp>
      <p:sp>
        <p:nvSpPr>
          <p:cNvPr id="5" name="Rounded Rectangle 4"/>
          <p:cNvSpPr/>
          <p:nvPr/>
        </p:nvSpPr>
        <p:spPr>
          <a:xfrm>
            <a:off x="6493266" y="1628800"/>
            <a:ext cx="1439214" cy="1120462"/>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GB" dirty="0">
                <a:solidFill>
                  <a:prstClr val="white"/>
                </a:solidFill>
              </a:rPr>
              <a:t>Challenge</a:t>
            </a:r>
          </a:p>
        </p:txBody>
      </p:sp>
      <p:cxnSp>
        <p:nvCxnSpPr>
          <p:cNvPr id="7" name="Straight Arrow Connector 6"/>
          <p:cNvCxnSpPr>
            <a:stCxn id="4" idx="3"/>
            <a:endCxn id="5" idx="1"/>
          </p:cNvCxnSpPr>
          <p:nvPr/>
        </p:nvCxnSpPr>
        <p:spPr>
          <a:xfrm>
            <a:off x="2646609" y="2189031"/>
            <a:ext cx="3846658" cy="0"/>
          </a:xfrm>
          <a:prstGeom prst="straightConnector1">
            <a:avLst/>
          </a:prstGeom>
          <a:ln w="25400">
            <a:prstDash val="solid"/>
            <a:tailEnd type="stealth" w="lg" len="lg"/>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3852393" y="3724300"/>
            <a:ext cx="1439214" cy="1120462"/>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GB" dirty="0">
                <a:solidFill>
                  <a:prstClr val="white"/>
                </a:solidFill>
              </a:rPr>
              <a:t>New notation</a:t>
            </a:r>
          </a:p>
        </p:txBody>
      </p:sp>
      <p:cxnSp>
        <p:nvCxnSpPr>
          <p:cNvPr id="12" name="Straight Arrow Connector 11"/>
          <p:cNvCxnSpPr/>
          <p:nvPr/>
        </p:nvCxnSpPr>
        <p:spPr>
          <a:xfrm>
            <a:off x="2528889" y="2749265"/>
            <a:ext cx="1360885" cy="1072971"/>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5291608" y="2642700"/>
            <a:ext cx="1201659" cy="1078522"/>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694464" y="1763524"/>
            <a:ext cx="3749744" cy="369332"/>
          </a:xfrm>
          <a:prstGeom prst="rect">
            <a:avLst/>
          </a:prstGeom>
          <a:noFill/>
        </p:spPr>
        <p:txBody>
          <a:bodyPr wrap="none" rtlCol="0">
            <a:spAutoFit/>
          </a:bodyPr>
          <a:lstStyle/>
          <a:p>
            <a:r>
              <a:rPr lang="en-GB" dirty="0">
                <a:solidFill>
                  <a:prstClr val="black"/>
                </a:solidFill>
              </a:rPr>
              <a:t>Already know what they want to do</a:t>
            </a:r>
          </a:p>
        </p:txBody>
      </p:sp>
      <p:sp>
        <p:nvSpPr>
          <p:cNvPr id="15" name="TextBox 14"/>
          <p:cNvSpPr txBox="1"/>
          <p:nvPr/>
        </p:nvSpPr>
        <p:spPr>
          <a:xfrm>
            <a:off x="755576" y="3519023"/>
            <a:ext cx="2632516" cy="369332"/>
          </a:xfrm>
          <a:prstGeom prst="rect">
            <a:avLst/>
          </a:prstGeom>
          <a:noFill/>
        </p:spPr>
        <p:txBody>
          <a:bodyPr wrap="none" rtlCol="0">
            <a:spAutoFit/>
          </a:bodyPr>
          <a:lstStyle/>
          <a:p>
            <a:r>
              <a:rPr lang="en-GB" dirty="0">
                <a:solidFill>
                  <a:prstClr val="black"/>
                </a:solidFill>
              </a:rPr>
              <a:t>Develop control/meaning </a:t>
            </a:r>
          </a:p>
        </p:txBody>
      </p:sp>
      <p:cxnSp>
        <p:nvCxnSpPr>
          <p:cNvPr id="16" name="Straight Arrow Connector 15"/>
          <p:cNvCxnSpPr/>
          <p:nvPr/>
        </p:nvCxnSpPr>
        <p:spPr>
          <a:xfrm>
            <a:off x="2627784" y="2341431"/>
            <a:ext cx="3846658" cy="0"/>
          </a:xfrm>
          <a:prstGeom prst="straightConnector1">
            <a:avLst/>
          </a:prstGeom>
          <a:ln w="25400">
            <a:prstDash val="dash"/>
            <a:tailEnd type="stealth" w="lg" len="lg"/>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8EBB316-75BB-4E4E-A072-AB4C939FF2E3}"/>
              </a:ext>
            </a:extLst>
          </p:cNvPr>
          <p:cNvSpPr txBox="1"/>
          <p:nvPr/>
        </p:nvSpPr>
        <p:spPr>
          <a:xfrm>
            <a:off x="2824714" y="2311625"/>
            <a:ext cx="3377848" cy="646331"/>
          </a:xfrm>
          <a:prstGeom prst="rect">
            <a:avLst/>
          </a:prstGeom>
          <a:noFill/>
        </p:spPr>
        <p:txBody>
          <a:bodyPr wrap="none" rtlCol="0">
            <a:spAutoFit/>
          </a:bodyPr>
          <a:lstStyle/>
          <a:p>
            <a:pPr algn="ctr"/>
            <a:r>
              <a:rPr lang="en-GB" dirty="0">
                <a:solidFill>
                  <a:prstClr val="black"/>
                </a:solidFill>
              </a:rPr>
              <a:t>Can recognise relative success</a:t>
            </a:r>
          </a:p>
          <a:p>
            <a:pPr algn="ctr"/>
            <a:r>
              <a:rPr lang="en-GB" dirty="0">
                <a:solidFill>
                  <a:prstClr val="black"/>
                </a:solidFill>
              </a:rPr>
              <a:t>of attempts</a:t>
            </a:r>
          </a:p>
        </p:txBody>
      </p:sp>
    </p:spTree>
    <p:extLst>
      <p:ext uri="{BB962C8B-B14F-4D97-AF65-F5344CB8AC3E}">
        <p14:creationId xmlns:p14="http://schemas.microsoft.com/office/powerpoint/2010/main" val="909501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2000"/>
                                        <p:tgtEl>
                                          <p:spTgt spid="12"/>
                                        </p:tgtEl>
                                      </p:cBhvr>
                                    </p:animEffect>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childTnLst>
                                </p:cTn>
                              </p:par>
                              <p:par>
                                <p:cTn id="17" presetID="22" presetClass="entr" presetSubtype="8"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20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2000"/>
                                        <p:tgtEl>
                                          <p:spTgt spid="1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p:bldP spid="13"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F3DF1-D919-4A8F-B67D-8FF2E2E4B03D}"/>
              </a:ext>
            </a:extLst>
          </p:cNvPr>
          <p:cNvSpPr>
            <a:spLocks noGrp="1"/>
          </p:cNvSpPr>
          <p:nvPr>
            <p:ph type="title"/>
          </p:nvPr>
        </p:nvSpPr>
        <p:spPr/>
        <p:txBody>
          <a:bodyPr/>
          <a:lstStyle/>
          <a:p>
            <a:r>
              <a:rPr lang="en-GB" dirty="0"/>
              <a:t>Break</a:t>
            </a:r>
          </a:p>
        </p:txBody>
      </p:sp>
      <p:sp>
        <p:nvSpPr>
          <p:cNvPr id="3" name="Text Placeholder 2">
            <a:extLst>
              <a:ext uri="{FF2B5EF4-FFF2-40B4-BE49-F238E27FC236}">
                <a16:creationId xmlns:a16="http://schemas.microsoft.com/office/drawing/2014/main" id="{48563E71-3BD5-4037-9F99-98E9051EB7FC}"/>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81094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8300C58E-47C9-4E88-99EB-3D14E9F94DBC}"/>
              </a:ext>
            </a:extLst>
          </p:cNvPr>
          <p:cNvSpPr>
            <a:spLocks noGrp="1" noChangeArrowheads="1"/>
          </p:cNvSpPr>
          <p:nvPr>
            <p:ph type="title"/>
          </p:nvPr>
        </p:nvSpPr>
        <p:spPr>
          <a:xfrm>
            <a:off x="1657350" y="2077645"/>
            <a:ext cx="5829300" cy="1402556"/>
          </a:xfrm>
        </p:spPr>
        <p:txBody>
          <a:bodyPr/>
          <a:lstStyle/>
          <a:p>
            <a:pPr algn="ctr" eaLnBrk="1" hangingPunct="1"/>
            <a:r>
              <a:rPr lang="en-GB" altLang="en-US" sz="2700"/>
              <a:t>The Necessary:</a:t>
            </a:r>
            <a:br>
              <a:rPr lang="en-GB" altLang="en-US" sz="2700"/>
            </a:br>
            <a:br>
              <a:rPr lang="en-GB" altLang="en-US" sz="2700"/>
            </a:br>
            <a:r>
              <a:rPr lang="en-GB" altLang="en-US" sz="2700"/>
              <a:t>Educating Awareness</a:t>
            </a:r>
            <a:endParaRPr lang="en-US" altLang="en-US" sz="27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necessary</a:t>
            </a:r>
          </a:p>
        </p:txBody>
      </p:sp>
      <p:sp>
        <p:nvSpPr>
          <p:cNvPr id="5" name="Content Placeholder 4">
            <a:extLst>
              <a:ext uri="{FF2B5EF4-FFF2-40B4-BE49-F238E27FC236}">
                <a16:creationId xmlns:a16="http://schemas.microsoft.com/office/drawing/2014/main" id="{E652D7F7-BD12-4155-B54E-CA84A6010F29}"/>
              </a:ext>
            </a:extLst>
          </p:cNvPr>
          <p:cNvSpPr>
            <a:spLocks noGrp="1"/>
          </p:cNvSpPr>
          <p:nvPr>
            <p:ph idx="1"/>
          </p:nvPr>
        </p:nvSpPr>
        <p:spPr/>
        <p:txBody>
          <a:bodyPr/>
          <a:lstStyle/>
          <a:p>
            <a:endParaRPr lang="en-GB"/>
          </a:p>
        </p:txBody>
      </p:sp>
      <p:sp>
        <p:nvSpPr>
          <p:cNvPr id="4" name="Cloud Callout 3"/>
          <p:cNvSpPr/>
          <p:nvPr/>
        </p:nvSpPr>
        <p:spPr>
          <a:xfrm>
            <a:off x="1655676" y="3861048"/>
            <a:ext cx="1890210" cy="1458162"/>
          </a:xfrm>
          <a:prstGeom prst="cloudCallou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1500" dirty="0"/>
              <a:t>Student’s existing awareness</a:t>
            </a:r>
          </a:p>
        </p:txBody>
      </p:sp>
      <p:sp>
        <p:nvSpPr>
          <p:cNvPr id="6" name="Oval 5"/>
          <p:cNvSpPr/>
          <p:nvPr/>
        </p:nvSpPr>
        <p:spPr>
          <a:xfrm>
            <a:off x="3869922" y="3861048"/>
            <a:ext cx="1458162" cy="1458162"/>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GB" sz="1500" dirty="0"/>
              <a:t>Activity</a:t>
            </a:r>
          </a:p>
        </p:txBody>
      </p:sp>
      <p:sp>
        <p:nvSpPr>
          <p:cNvPr id="7" name="Rounded Rectangle 6"/>
          <p:cNvSpPr/>
          <p:nvPr/>
        </p:nvSpPr>
        <p:spPr>
          <a:xfrm>
            <a:off x="5868144" y="3915054"/>
            <a:ext cx="1512168" cy="140415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1500" dirty="0"/>
              <a:t>Desired mathematical properties or relationships</a:t>
            </a:r>
          </a:p>
        </p:txBody>
      </p:sp>
      <p:sp>
        <p:nvSpPr>
          <p:cNvPr id="15" name="Curved Up Arrow 14"/>
          <p:cNvSpPr/>
          <p:nvPr/>
        </p:nvSpPr>
        <p:spPr>
          <a:xfrm>
            <a:off x="3005826" y="5135536"/>
            <a:ext cx="1296144" cy="486054"/>
          </a:xfrm>
          <a:prstGeom prst="curvedUp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sz="1350">
              <a:solidFill>
                <a:schemeClr val="tx1"/>
              </a:solidFill>
            </a:endParaRPr>
          </a:p>
        </p:txBody>
      </p:sp>
      <p:sp>
        <p:nvSpPr>
          <p:cNvPr id="16" name="Curved Up Arrow 15"/>
          <p:cNvSpPr/>
          <p:nvPr/>
        </p:nvSpPr>
        <p:spPr>
          <a:xfrm>
            <a:off x="4896036" y="5128317"/>
            <a:ext cx="1188132" cy="486054"/>
          </a:xfrm>
          <a:prstGeom prst="curvedUp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sz="1350">
              <a:solidFill>
                <a:schemeClr val="tx1"/>
              </a:solidFill>
            </a:endParaRPr>
          </a:p>
        </p:txBody>
      </p:sp>
      <p:sp>
        <p:nvSpPr>
          <p:cNvPr id="17" name="Hexagon 16"/>
          <p:cNvSpPr/>
          <p:nvPr/>
        </p:nvSpPr>
        <p:spPr>
          <a:xfrm>
            <a:off x="3794907" y="1834913"/>
            <a:ext cx="1608192" cy="918102"/>
          </a:xfrm>
          <a:prstGeom prst="hexag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1500" dirty="0"/>
              <a:t>Teacher’s questioning</a:t>
            </a:r>
          </a:p>
        </p:txBody>
      </p:sp>
      <p:cxnSp>
        <p:nvCxnSpPr>
          <p:cNvPr id="19" name="Straight Arrow Connector 18"/>
          <p:cNvCxnSpPr>
            <a:cxnSpLocks/>
            <a:stCxn id="17" idx="2"/>
          </p:cNvCxnSpPr>
          <p:nvPr/>
        </p:nvCxnSpPr>
        <p:spPr>
          <a:xfrm flipH="1">
            <a:off x="3275857" y="2753017"/>
            <a:ext cx="748577" cy="67598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4301970" y="2780928"/>
            <a:ext cx="108012" cy="54006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2" name="Curved Down Arrow 21"/>
          <p:cNvSpPr/>
          <p:nvPr/>
        </p:nvSpPr>
        <p:spPr>
          <a:xfrm>
            <a:off x="2735796" y="3320988"/>
            <a:ext cx="3888432" cy="540060"/>
          </a:xfrm>
          <a:prstGeom prst="curved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350">
              <a:solidFill>
                <a:schemeClr val="tx1"/>
              </a:solidFill>
            </a:endParaRPr>
          </a:p>
        </p:txBody>
      </p:sp>
      <p:cxnSp>
        <p:nvCxnSpPr>
          <p:cNvPr id="28" name="Straight Arrow Connector 27"/>
          <p:cNvCxnSpPr/>
          <p:nvPr/>
        </p:nvCxnSpPr>
        <p:spPr>
          <a:xfrm>
            <a:off x="4896036" y="2780928"/>
            <a:ext cx="162018" cy="54006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cxnSpLocks/>
            <a:stCxn id="17" idx="1"/>
          </p:cNvCxnSpPr>
          <p:nvPr/>
        </p:nvCxnSpPr>
        <p:spPr>
          <a:xfrm>
            <a:off x="5173574" y="2753017"/>
            <a:ext cx="802583" cy="72999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20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20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2000"/>
                                        <p:tgtEl>
                                          <p:spTgt spid="2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2000"/>
                                        <p:tgtEl>
                                          <p:spTgt spid="17"/>
                                        </p:tgtEl>
                                      </p:cBhvr>
                                    </p:animEffect>
                                  </p:childTnLst>
                                </p:cTn>
                              </p:par>
                              <p:par>
                                <p:cTn id="22" presetID="10" presetClass="entr" presetSubtype="0" fill="hold"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2000"/>
                                        <p:tgtEl>
                                          <p:spTgt spid="30"/>
                                        </p:tgtEl>
                                      </p:cBhvr>
                                    </p:animEffect>
                                  </p:childTnLst>
                                </p:cTn>
                              </p:par>
                              <p:par>
                                <p:cTn id="25" presetID="10"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2000"/>
                                        <p:tgtEl>
                                          <p:spTgt spid="28"/>
                                        </p:tgtEl>
                                      </p:cBhvr>
                                    </p:animEffect>
                                  </p:childTnLst>
                                </p:cTn>
                              </p:par>
                              <p:par>
                                <p:cTn id="28" presetID="10" presetClass="entr" presetSubtype="0"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2000"/>
                                        <p:tgtEl>
                                          <p:spTgt spid="21"/>
                                        </p:tgtEl>
                                      </p:cBhvr>
                                    </p:animEffect>
                                  </p:childTnLst>
                                </p:cTn>
                              </p:par>
                              <p:par>
                                <p:cTn id="31" presetID="10"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animBg="1"/>
      <p:bldP spid="16" grpId="0" animBg="1"/>
      <p:bldP spid="17" grpId="0" animBg="1"/>
      <p:bldP spid="22"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45FBF-69C9-4D0F-9430-4FE2611E044B}"/>
              </a:ext>
            </a:extLst>
          </p:cNvPr>
          <p:cNvSpPr>
            <a:spLocks noGrp="1"/>
          </p:cNvSpPr>
          <p:nvPr>
            <p:ph type="title"/>
          </p:nvPr>
        </p:nvSpPr>
        <p:spPr/>
        <p:txBody>
          <a:bodyPr>
            <a:normAutofit fontScale="90000"/>
          </a:bodyPr>
          <a:lstStyle/>
          <a:p>
            <a:r>
              <a:rPr lang="en-GB" dirty="0"/>
              <a:t>Becoming aware of what students are aware of…</a:t>
            </a:r>
          </a:p>
        </p:txBody>
      </p:sp>
      <p:sp>
        <p:nvSpPr>
          <p:cNvPr id="3" name="Content Placeholder 2">
            <a:extLst>
              <a:ext uri="{FF2B5EF4-FFF2-40B4-BE49-F238E27FC236}">
                <a16:creationId xmlns:a16="http://schemas.microsoft.com/office/drawing/2014/main" id="{550C4C7B-0798-45C1-9ACD-933BD67A457C}"/>
              </a:ext>
            </a:extLst>
          </p:cNvPr>
          <p:cNvSpPr>
            <a:spLocks noGrp="1"/>
          </p:cNvSpPr>
          <p:nvPr>
            <p:ph idx="1"/>
          </p:nvPr>
        </p:nvSpPr>
        <p:spPr>
          <a:xfrm>
            <a:off x="457200" y="1484785"/>
            <a:ext cx="8229600" cy="3744416"/>
          </a:xfrm>
        </p:spPr>
        <p:txBody>
          <a:bodyPr>
            <a:normAutofit lnSpcReduction="10000"/>
          </a:bodyPr>
          <a:lstStyle/>
          <a:p>
            <a:r>
              <a:rPr lang="en-GB" dirty="0"/>
              <a:t>Number line and fractions activity</a:t>
            </a:r>
          </a:p>
          <a:p>
            <a:pPr lvl="1"/>
            <a:r>
              <a:rPr lang="en-GB" dirty="0"/>
              <a:t>(this was carried out with participants on the day)</a:t>
            </a:r>
          </a:p>
          <a:p>
            <a:r>
              <a:rPr lang="en-GB" dirty="0"/>
              <a:t>Malcom Swan’s matching activities</a:t>
            </a:r>
          </a:p>
          <a:p>
            <a:pPr lvl="1"/>
            <a:r>
              <a:rPr lang="en-GB" dirty="0"/>
              <a:t>Available from the STEM Centre (free but you have to register)</a:t>
            </a:r>
          </a:p>
          <a:p>
            <a:pPr lvl="1"/>
            <a:r>
              <a:rPr lang="en-GB" dirty="0">
                <a:hlinkClick r:id="rId2"/>
              </a:rPr>
              <a:t>https://www.stem.org.uk/system/files/elibrary-resources/legacy_files_migrated/6517-S6.pdf</a:t>
            </a:r>
            <a:endParaRPr lang="en-GB" dirty="0"/>
          </a:p>
          <a:p>
            <a:r>
              <a:rPr lang="en-GB" dirty="0"/>
              <a:t>Get students talking and arguing!... (about the mathematics)</a:t>
            </a:r>
          </a:p>
        </p:txBody>
      </p:sp>
    </p:spTree>
    <p:extLst>
      <p:ext uri="{BB962C8B-B14F-4D97-AF65-F5344CB8AC3E}">
        <p14:creationId xmlns:p14="http://schemas.microsoft.com/office/powerpoint/2010/main" val="1855114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F47A9-016F-4A23-96F6-15A9FC889FBA}"/>
              </a:ext>
            </a:extLst>
          </p:cNvPr>
          <p:cNvSpPr>
            <a:spLocks noGrp="1"/>
          </p:cNvSpPr>
          <p:nvPr>
            <p:ph type="title"/>
          </p:nvPr>
        </p:nvSpPr>
        <p:spPr/>
        <p:txBody>
          <a:bodyPr/>
          <a:lstStyle/>
          <a:p>
            <a:r>
              <a:rPr lang="en-GB" dirty="0"/>
              <a:t>Educating awareness?</a:t>
            </a:r>
          </a:p>
        </p:txBody>
      </p:sp>
      <p:sp>
        <p:nvSpPr>
          <p:cNvPr id="3" name="Content Placeholder 2">
            <a:extLst>
              <a:ext uri="{FF2B5EF4-FFF2-40B4-BE49-F238E27FC236}">
                <a16:creationId xmlns:a16="http://schemas.microsoft.com/office/drawing/2014/main" id="{0024214F-C401-4A30-B929-FBD25D26BB39}"/>
              </a:ext>
            </a:extLst>
          </p:cNvPr>
          <p:cNvSpPr>
            <a:spLocks noGrp="1"/>
          </p:cNvSpPr>
          <p:nvPr>
            <p:ph idx="1"/>
          </p:nvPr>
        </p:nvSpPr>
        <p:spPr/>
        <p:txBody>
          <a:bodyPr/>
          <a:lstStyle/>
          <a:p>
            <a:endParaRPr lang="en-GB"/>
          </a:p>
        </p:txBody>
      </p:sp>
      <p:pic>
        <p:nvPicPr>
          <p:cNvPr id="7" name="Graphic 6" descr="User">
            <a:extLst>
              <a:ext uri="{FF2B5EF4-FFF2-40B4-BE49-F238E27FC236}">
                <a16:creationId xmlns:a16="http://schemas.microsoft.com/office/drawing/2014/main" id="{22DD7D96-8FF9-4B11-A054-A32AEB31BF4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8858" y="2833437"/>
            <a:ext cx="2057400" cy="2057400"/>
          </a:xfrm>
          <a:prstGeom prst="rect">
            <a:avLst/>
          </a:prstGeom>
        </p:spPr>
      </p:pic>
      <p:pic>
        <p:nvPicPr>
          <p:cNvPr id="9" name="Graphic 8" descr="User">
            <a:extLst>
              <a:ext uri="{FF2B5EF4-FFF2-40B4-BE49-F238E27FC236}">
                <a16:creationId xmlns:a16="http://schemas.microsoft.com/office/drawing/2014/main" id="{1E85E7CD-19F7-4720-B9ED-C1944A6E24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83543" y="3380874"/>
            <a:ext cx="1371600" cy="1371600"/>
          </a:xfrm>
          <a:prstGeom prst="rect">
            <a:avLst/>
          </a:prstGeom>
        </p:spPr>
      </p:pic>
      <p:graphicFrame>
        <p:nvGraphicFramePr>
          <p:cNvPr id="10" name="Object 9">
            <a:extLst>
              <a:ext uri="{FF2B5EF4-FFF2-40B4-BE49-F238E27FC236}">
                <a16:creationId xmlns:a16="http://schemas.microsoft.com/office/drawing/2014/main" id="{86F9EB73-7A31-4A50-8AA7-1357E0AF2E71}"/>
              </a:ext>
            </a:extLst>
          </p:cNvPr>
          <p:cNvGraphicFramePr>
            <a:graphicFrameLocks noChangeAspect="1"/>
          </p:cNvGraphicFramePr>
          <p:nvPr/>
        </p:nvGraphicFramePr>
        <p:xfrm>
          <a:off x="4640604" y="2811636"/>
          <a:ext cx="1711854" cy="727175"/>
        </p:xfrm>
        <a:graphic>
          <a:graphicData uri="http://schemas.openxmlformats.org/presentationml/2006/ole">
            <mc:AlternateContent xmlns:mc="http://schemas.openxmlformats.org/markup-compatibility/2006">
              <mc:Choice xmlns:v="urn:schemas-microsoft-com:vml" Requires="v">
                <p:oleObj spid="_x0000_s2052" name="Equation" r:id="rId5" imgW="927000" imgH="393480" progId="Equation.DSMT4">
                  <p:embed/>
                </p:oleObj>
              </mc:Choice>
              <mc:Fallback>
                <p:oleObj name="Equation" r:id="rId5" imgW="927000" imgH="393480" progId="Equation.DSMT4">
                  <p:embed/>
                  <p:pic>
                    <p:nvPicPr>
                      <p:cNvPr id="10" name="Object 9">
                        <a:extLst>
                          <a:ext uri="{FF2B5EF4-FFF2-40B4-BE49-F238E27FC236}">
                            <a16:creationId xmlns:a16="http://schemas.microsoft.com/office/drawing/2014/main" id="{86F9EB73-7A31-4A50-8AA7-1357E0AF2E71}"/>
                          </a:ext>
                        </a:extLst>
                      </p:cNvPr>
                      <p:cNvPicPr/>
                      <p:nvPr/>
                    </p:nvPicPr>
                    <p:blipFill>
                      <a:blip r:embed="rId6"/>
                      <a:stretch>
                        <a:fillRect/>
                      </a:stretch>
                    </p:blipFill>
                    <p:spPr>
                      <a:xfrm>
                        <a:off x="4640604" y="2811636"/>
                        <a:ext cx="1711854" cy="727175"/>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A251B794-B0BE-4158-9219-592CAAA55BBA}"/>
              </a:ext>
            </a:extLst>
          </p:cNvPr>
          <p:cNvSpPr txBox="1"/>
          <p:nvPr/>
        </p:nvSpPr>
        <p:spPr>
          <a:xfrm>
            <a:off x="1263316" y="2613860"/>
            <a:ext cx="1742785" cy="300082"/>
          </a:xfrm>
          <a:prstGeom prst="rect">
            <a:avLst/>
          </a:prstGeom>
          <a:noFill/>
        </p:spPr>
        <p:txBody>
          <a:bodyPr wrap="none" rtlCol="0">
            <a:spAutoFit/>
          </a:bodyPr>
          <a:lstStyle/>
          <a:p>
            <a:r>
              <a:rPr lang="en-GB" sz="1350" dirty="0"/>
              <a:t>No, let me explain…</a:t>
            </a:r>
          </a:p>
        </p:txBody>
      </p:sp>
      <p:sp>
        <p:nvSpPr>
          <p:cNvPr id="12" name="TextBox 11">
            <a:extLst>
              <a:ext uri="{FF2B5EF4-FFF2-40B4-BE49-F238E27FC236}">
                <a16:creationId xmlns:a16="http://schemas.microsoft.com/office/drawing/2014/main" id="{43873D09-C730-4C7A-AFC9-475AFA6E4451}"/>
              </a:ext>
            </a:extLst>
          </p:cNvPr>
          <p:cNvSpPr txBox="1"/>
          <p:nvPr/>
        </p:nvSpPr>
        <p:spPr>
          <a:xfrm>
            <a:off x="1263316" y="5110414"/>
            <a:ext cx="1636987" cy="300082"/>
          </a:xfrm>
          <a:prstGeom prst="rect">
            <a:avLst/>
          </a:prstGeom>
          <a:noFill/>
        </p:spPr>
        <p:txBody>
          <a:bodyPr wrap="none" rtlCol="0">
            <a:spAutoFit/>
          </a:bodyPr>
          <a:lstStyle/>
          <a:p>
            <a:r>
              <a:rPr lang="en-GB" sz="1350" dirty="0"/>
              <a:t>Making statements</a:t>
            </a:r>
          </a:p>
        </p:txBody>
      </p:sp>
      <p:sp>
        <p:nvSpPr>
          <p:cNvPr id="13" name="TextBox 12">
            <a:extLst>
              <a:ext uri="{FF2B5EF4-FFF2-40B4-BE49-F238E27FC236}">
                <a16:creationId xmlns:a16="http://schemas.microsoft.com/office/drawing/2014/main" id="{CDE95886-DD4C-4B41-9E68-FAC9B53058E9}"/>
              </a:ext>
            </a:extLst>
          </p:cNvPr>
          <p:cNvSpPr txBox="1"/>
          <p:nvPr/>
        </p:nvSpPr>
        <p:spPr>
          <a:xfrm>
            <a:off x="3704455" y="5110414"/>
            <a:ext cx="1492716" cy="300082"/>
          </a:xfrm>
          <a:prstGeom prst="rect">
            <a:avLst/>
          </a:prstGeom>
          <a:noFill/>
        </p:spPr>
        <p:txBody>
          <a:bodyPr wrap="none" rtlCol="0">
            <a:spAutoFit/>
          </a:bodyPr>
          <a:lstStyle/>
          <a:p>
            <a:r>
              <a:rPr lang="en-GB" sz="1350" dirty="0"/>
              <a:t>Asking questions</a:t>
            </a:r>
          </a:p>
        </p:txBody>
      </p:sp>
      <p:cxnSp>
        <p:nvCxnSpPr>
          <p:cNvPr id="15" name="Straight Arrow Connector 14">
            <a:extLst>
              <a:ext uri="{FF2B5EF4-FFF2-40B4-BE49-F238E27FC236}">
                <a16:creationId xmlns:a16="http://schemas.microsoft.com/office/drawing/2014/main" id="{8F973A98-0347-424D-B0F5-561CAFDDD418}"/>
              </a:ext>
            </a:extLst>
          </p:cNvPr>
          <p:cNvCxnSpPr>
            <a:cxnSpLocks/>
          </p:cNvCxnSpPr>
          <p:nvPr/>
        </p:nvCxnSpPr>
        <p:spPr>
          <a:xfrm>
            <a:off x="2610853" y="3429001"/>
            <a:ext cx="4295273" cy="327860"/>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5967E7F-ECCB-4453-8B41-8EC293715EF2}"/>
              </a:ext>
            </a:extLst>
          </p:cNvPr>
          <p:cNvSpPr txBox="1"/>
          <p:nvPr/>
        </p:nvSpPr>
        <p:spPr>
          <a:xfrm>
            <a:off x="2662602" y="3775972"/>
            <a:ext cx="3829959" cy="300082"/>
          </a:xfrm>
          <a:prstGeom prst="rect">
            <a:avLst/>
          </a:prstGeom>
          <a:noFill/>
        </p:spPr>
        <p:txBody>
          <a:bodyPr wrap="none" rtlCol="0">
            <a:spAutoFit/>
          </a:bodyPr>
          <a:lstStyle/>
          <a:p>
            <a:r>
              <a:rPr lang="en-GB" sz="1350" dirty="0"/>
              <a:t>Teacher showing their own awareness of maths</a:t>
            </a:r>
          </a:p>
        </p:txBody>
      </p:sp>
      <p:sp>
        <p:nvSpPr>
          <p:cNvPr id="18" name="TextBox 17">
            <a:extLst>
              <a:ext uri="{FF2B5EF4-FFF2-40B4-BE49-F238E27FC236}">
                <a16:creationId xmlns:a16="http://schemas.microsoft.com/office/drawing/2014/main" id="{6A58EB09-1E68-4E0B-9693-76BABB594002}"/>
              </a:ext>
            </a:extLst>
          </p:cNvPr>
          <p:cNvSpPr txBox="1"/>
          <p:nvPr/>
        </p:nvSpPr>
        <p:spPr>
          <a:xfrm>
            <a:off x="6901834" y="5110413"/>
            <a:ext cx="877163" cy="300082"/>
          </a:xfrm>
          <a:prstGeom prst="rect">
            <a:avLst/>
          </a:prstGeom>
          <a:noFill/>
        </p:spPr>
        <p:txBody>
          <a:bodyPr wrap="none" rtlCol="0">
            <a:spAutoFit/>
          </a:bodyPr>
          <a:lstStyle/>
          <a:p>
            <a:r>
              <a:rPr lang="en-GB" sz="1350" dirty="0"/>
              <a:t>Listening</a:t>
            </a:r>
          </a:p>
        </p:txBody>
      </p:sp>
      <p:sp>
        <p:nvSpPr>
          <p:cNvPr id="19" name="TextBox 18">
            <a:extLst>
              <a:ext uri="{FF2B5EF4-FFF2-40B4-BE49-F238E27FC236}">
                <a16:creationId xmlns:a16="http://schemas.microsoft.com/office/drawing/2014/main" id="{43158ECB-CFF0-456D-8C14-05DECD129457}"/>
              </a:ext>
            </a:extLst>
          </p:cNvPr>
          <p:cNvSpPr txBox="1"/>
          <p:nvPr/>
        </p:nvSpPr>
        <p:spPr>
          <a:xfrm>
            <a:off x="6312730" y="4717712"/>
            <a:ext cx="1819729" cy="300082"/>
          </a:xfrm>
          <a:prstGeom prst="rect">
            <a:avLst/>
          </a:prstGeom>
          <a:noFill/>
        </p:spPr>
        <p:txBody>
          <a:bodyPr wrap="none" rtlCol="0">
            <a:spAutoFit/>
          </a:bodyPr>
          <a:lstStyle/>
          <a:p>
            <a:r>
              <a:rPr lang="en-GB" sz="1350" dirty="0"/>
              <a:t>Thinking and noticing</a:t>
            </a:r>
          </a:p>
        </p:txBody>
      </p:sp>
      <p:graphicFrame>
        <p:nvGraphicFramePr>
          <p:cNvPr id="20" name="Object 19">
            <a:extLst>
              <a:ext uri="{FF2B5EF4-FFF2-40B4-BE49-F238E27FC236}">
                <a16:creationId xmlns:a16="http://schemas.microsoft.com/office/drawing/2014/main" id="{B87C8A86-22EE-43DC-A859-CE3F9BE6F411}"/>
              </a:ext>
            </a:extLst>
          </p:cNvPr>
          <p:cNvGraphicFramePr>
            <a:graphicFrameLocks noChangeAspect="1"/>
          </p:cNvGraphicFramePr>
          <p:nvPr/>
        </p:nvGraphicFramePr>
        <p:xfrm>
          <a:off x="6782912" y="2705800"/>
          <a:ext cx="1172862" cy="727175"/>
        </p:xfrm>
        <a:graphic>
          <a:graphicData uri="http://schemas.openxmlformats.org/presentationml/2006/ole">
            <mc:AlternateContent xmlns:mc="http://schemas.openxmlformats.org/markup-compatibility/2006">
              <mc:Choice xmlns:v="urn:schemas-microsoft-com:vml" Requires="v">
                <p:oleObj spid="_x0000_s2053" name="Equation" r:id="rId7" imgW="634680" imgH="393480" progId="Equation.DSMT4">
                  <p:embed/>
                </p:oleObj>
              </mc:Choice>
              <mc:Fallback>
                <p:oleObj name="Equation" r:id="rId7" imgW="634680" imgH="393480" progId="Equation.DSMT4">
                  <p:embed/>
                  <p:pic>
                    <p:nvPicPr>
                      <p:cNvPr id="20" name="Object 19">
                        <a:extLst>
                          <a:ext uri="{FF2B5EF4-FFF2-40B4-BE49-F238E27FC236}">
                            <a16:creationId xmlns:a16="http://schemas.microsoft.com/office/drawing/2014/main" id="{B87C8A86-22EE-43DC-A859-CE3F9BE6F411}"/>
                          </a:ext>
                        </a:extLst>
                      </p:cNvPr>
                      <p:cNvPicPr/>
                      <p:nvPr/>
                    </p:nvPicPr>
                    <p:blipFill>
                      <a:blip r:embed="rId8"/>
                      <a:stretch>
                        <a:fillRect/>
                      </a:stretch>
                    </p:blipFill>
                    <p:spPr>
                      <a:xfrm>
                        <a:off x="6782912" y="2705800"/>
                        <a:ext cx="1172862" cy="727175"/>
                      </a:xfrm>
                      <a:prstGeom prst="rect">
                        <a:avLst/>
                      </a:prstGeom>
                    </p:spPr>
                  </p:pic>
                </p:oleObj>
              </mc:Fallback>
            </mc:AlternateContent>
          </a:graphicData>
        </a:graphic>
      </p:graphicFrame>
      <p:sp>
        <p:nvSpPr>
          <p:cNvPr id="22" name="Arc 21">
            <a:extLst>
              <a:ext uri="{FF2B5EF4-FFF2-40B4-BE49-F238E27FC236}">
                <a16:creationId xmlns:a16="http://schemas.microsoft.com/office/drawing/2014/main" id="{96BBDA75-9D9F-4624-832C-7ACB6A96C20B}"/>
              </a:ext>
            </a:extLst>
          </p:cNvPr>
          <p:cNvSpPr/>
          <p:nvPr/>
        </p:nvSpPr>
        <p:spPr>
          <a:xfrm>
            <a:off x="6636588" y="2365720"/>
            <a:ext cx="1484393" cy="1484393"/>
          </a:xfrm>
          <a:prstGeom prst="arc">
            <a:avLst>
              <a:gd name="adj1" fmla="val 7175293"/>
              <a:gd name="adj2" fmla="val 3499066"/>
            </a:avLst>
          </a:prstGeom>
          <a:ln w="38100">
            <a:headEnd type="triangle" w="med" len="med"/>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cxnSp>
        <p:nvCxnSpPr>
          <p:cNvPr id="24" name="Straight Arrow Connector 23">
            <a:extLst>
              <a:ext uri="{FF2B5EF4-FFF2-40B4-BE49-F238E27FC236}">
                <a16:creationId xmlns:a16="http://schemas.microsoft.com/office/drawing/2014/main" id="{528E9218-8877-4C36-9292-B0FE22649B95}"/>
              </a:ext>
            </a:extLst>
          </p:cNvPr>
          <p:cNvCxnSpPr/>
          <p:nvPr/>
        </p:nvCxnSpPr>
        <p:spPr>
          <a:xfrm>
            <a:off x="2610853" y="3429001"/>
            <a:ext cx="4290981" cy="327860"/>
          </a:xfrm>
          <a:prstGeom prst="straightConnector1">
            <a:avLst/>
          </a:prstGeom>
          <a:ln w="38100">
            <a:prstDash val="dash"/>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3961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2000"/>
                                        <p:tgtEl>
                                          <p:spTgt spid="15"/>
                                        </p:tgtEl>
                                      </p:cBhvr>
                                    </p:animEffect>
                                  </p:childTnLst>
                                </p:cTn>
                              </p:par>
                            </p:childTnLst>
                          </p:cTn>
                        </p:par>
                        <p:par>
                          <p:cTn id="12" fill="hold">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childTnLst>
                                </p:cTn>
                              </p:par>
                            </p:childTnLst>
                          </p:cTn>
                        </p:par>
                        <p:par>
                          <p:cTn id="16" fill="hold">
                            <p:stCondLst>
                              <p:cond delay="4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15"/>
                                        </p:tgtEl>
                                      </p:cBhvr>
                                    </p:animEffect>
                                    <p:set>
                                      <p:cBhvr>
                                        <p:cTn id="29" dur="1" fill="hold">
                                          <p:stCondLst>
                                            <p:cond delay="499"/>
                                          </p:stCondLst>
                                        </p:cTn>
                                        <p:tgtEl>
                                          <p:spTgt spid="15"/>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12"/>
                                        </p:tgtEl>
                                      </p:cBhvr>
                                    </p:animEffect>
                                    <p:set>
                                      <p:cBhvr>
                                        <p:cTn id="32" dur="1" fill="hold">
                                          <p:stCondLst>
                                            <p:cond delay="499"/>
                                          </p:stCondLst>
                                        </p:cTn>
                                        <p:tgtEl>
                                          <p:spTgt spid="12"/>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18"/>
                                        </p:tgtEl>
                                      </p:cBhvr>
                                    </p:animEffect>
                                    <p:set>
                                      <p:cBhvr>
                                        <p:cTn id="35" dur="1" fill="hold">
                                          <p:stCondLst>
                                            <p:cond delay="499"/>
                                          </p:stCondLst>
                                        </p:cTn>
                                        <p:tgtEl>
                                          <p:spTgt spid="18"/>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17"/>
                                        </p:tgtEl>
                                      </p:cBhvr>
                                    </p:animEffect>
                                    <p:set>
                                      <p:cBhvr>
                                        <p:cTn id="38" dur="1" fill="hold">
                                          <p:stCondLst>
                                            <p:cond delay="499"/>
                                          </p:stCondLst>
                                        </p:cTn>
                                        <p:tgtEl>
                                          <p:spTgt spid="17"/>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11"/>
                                        </p:tgtEl>
                                      </p:cBhvr>
                                    </p:animEffect>
                                    <p:set>
                                      <p:cBhvr>
                                        <p:cTn id="41" dur="1" fill="hold">
                                          <p:stCondLst>
                                            <p:cond delay="499"/>
                                          </p:stCondLst>
                                        </p:cTn>
                                        <p:tgtEl>
                                          <p:spTgt spid="11"/>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2000"/>
                                        <p:tgtEl>
                                          <p:spTgt spid="10"/>
                                        </p:tgtEl>
                                      </p:cBhvr>
                                    </p:animEffect>
                                  </p:childTnLst>
                                </p:cTn>
                              </p:par>
                            </p:childTnLst>
                          </p:cTn>
                        </p:par>
                        <p:par>
                          <p:cTn id="47" fill="hold">
                            <p:stCondLst>
                              <p:cond delay="2000"/>
                            </p:stCondLst>
                            <p:childTnLst>
                              <p:par>
                                <p:cTn id="48" presetID="22" presetClass="entr" presetSubtype="8"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left)">
                                      <p:cBhvr>
                                        <p:cTn id="50" dur="2000"/>
                                        <p:tgtEl>
                                          <p:spTgt spid="24"/>
                                        </p:tgtEl>
                                      </p:cBhvr>
                                    </p:animEffect>
                                  </p:childTnLst>
                                </p:cTn>
                              </p:par>
                            </p:childTnLst>
                          </p:cTn>
                        </p:par>
                        <p:par>
                          <p:cTn id="51" fill="hold">
                            <p:stCondLst>
                              <p:cond delay="4000"/>
                            </p:stCondLst>
                            <p:childTnLst>
                              <p:par>
                                <p:cTn id="52" presetID="10"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1000"/>
                                        <p:tgtEl>
                                          <p:spTgt spid="19"/>
                                        </p:tgtEl>
                                      </p:cBhvr>
                                    </p:animEffect>
                                  </p:childTnLst>
                                </p:cTn>
                              </p:par>
                            </p:childTnLst>
                          </p:cTn>
                        </p:par>
                        <p:par>
                          <p:cTn id="60" fill="hold">
                            <p:stCondLst>
                              <p:cond delay="1000"/>
                            </p:stCondLst>
                            <p:childTnLst>
                              <p:par>
                                <p:cTn id="61" presetID="10" presetClass="entr" presetSubtype="0"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2" grpId="0"/>
      <p:bldP spid="12" grpId="1"/>
      <p:bldP spid="13" grpId="0"/>
      <p:bldP spid="17" grpId="0"/>
      <p:bldP spid="17" grpId="1"/>
      <p:bldP spid="18" grpId="0"/>
      <p:bldP spid="18" grpId="1"/>
      <p:bldP spid="19" grpId="0"/>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8">
            <a:extLst>
              <a:ext uri="{FF2B5EF4-FFF2-40B4-BE49-F238E27FC236}">
                <a16:creationId xmlns:a16="http://schemas.microsoft.com/office/drawing/2014/main" id="{25A022D8-40E9-4CBF-A0D9-97C550357C00}"/>
              </a:ext>
            </a:extLst>
          </p:cNvPr>
          <p:cNvSpPr>
            <a:spLocks noChangeArrowheads="1"/>
          </p:cNvSpPr>
          <p:nvPr/>
        </p:nvSpPr>
        <p:spPr bwMode="auto">
          <a:xfrm>
            <a:off x="1451515" y="4097023"/>
            <a:ext cx="1687923" cy="308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9525"/>
          <a:lstStyle>
            <a:lvl1pPr eaLnBrk="0" hangingPunct="0">
              <a:spcBef>
                <a:spcPct val="20000"/>
              </a:spcBef>
              <a:buClr>
                <a:srgbClr val="CCFF33"/>
              </a:buClr>
              <a:buSzPct val="80000"/>
              <a:buFont typeface="Wingdings" panose="05000000000000000000" pitchFamily="2" charset="2"/>
              <a:buChar char="o"/>
              <a:defRPr sz="2800">
                <a:solidFill>
                  <a:schemeClr val="tx1"/>
                </a:solidFill>
                <a:latin typeface="Arial" panose="020B0604020202020204" pitchFamily="34" charset="0"/>
              </a:defRPr>
            </a:lvl1pPr>
            <a:lvl2pPr marL="742950" indent="-285750" eaLnBrk="0" hangingPunct="0">
              <a:spcBef>
                <a:spcPct val="20000"/>
              </a:spcBef>
              <a:buClr>
                <a:srgbClr val="CCFF33"/>
              </a:buClr>
              <a:buChar char="–"/>
              <a:defRPr sz="2800">
                <a:solidFill>
                  <a:schemeClr val="tx1"/>
                </a:solidFill>
                <a:latin typeface="Arial" panose="020B0604020202020204" pitchFamily="34" charset="0"/>
              </a:defRPr>
            </a:lvl2pPr>
            <a:lvl3pPr marL="1143000" indent="-228600" eaLnBrk="0" hangingPunct="0">
              <a:spcBef>
                <a:spcPct val="20000"/>
              </a:spcBef>
              <a:buClr>
                <a:srgbClr val="CCFF33"/>
              </a:buClr>
              <a:buSzPct val="65000"/>
              <a:buFont typeface="Wingdings" panose="05000000000000000000" pitchFamily="2" charset="2"/>
              <a:buChar char="o"/>
              <a:defRPr sz="2800">
                <a:solidFill>
                  <a:schemeClr val="tx1"/>
                </a:solidFill>
                <a:latin typeface="Arial" panose="020B0604020202020204" pitchFamily="34" charset="0"/>
              </a:defRPr>
            </a:lvl3pPr>
            <a:lvl4pPr marL="1600200" indent="-228600" eaLnBrk="0" hangingPunct="0">
              <a:spcBef>
                <a:spcPct val="20000"/>
              </a:spcBef>
              <a:buClr>
                <a:srgbClr val="CCFF33"/>
              </a:buClr>
              <a:buSzPct val="80000"/>
              <a:buChar char="–"/>
              <a:defRPr sz="2800">
                <a:solidFill>
                  <a:schemeClr val="tx1"/>
                </a:solidFill>
                <a:latin typeface="Arial" panose="020B0604020202020204" pitchFamily="34" charset="0"/>
              </a:defRPr>
            </a:lvl4pPr>
            <a:lvl5pPr marL="2057400" indent="-228600" eaLnBrk="0" hangingPunct="0">
              <a:spcBef>
                <a:spcPct val="20000"/>
              </a:spcBef>
              <a:buClr>
                <a:srgbClr val="CCFF33"/>
              </a:buClr>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2400" dirty="0">
                <a:latin typeface="Times New Roman" panose="02020603050405020304" pitchFamily="18" charset="0"/>
              </a:rPr>
              <a:t>Arbitrary</a:t>
            </a:r>
            <a:endParaRPr lang="en-US" altLang="en-US" sz="2400" dirty="0">
              <a:latin typeface="Times New Roman" panose="02020603050405020304" pitchFamily="18" charset="0"/>
            </a:endParaRPr>
          </a:p>
        </p:txBody>
      </p:sp>
      <p:sp>
        <p:nvSpPr>
          <p:cNvPr id="12291" name="Rectangle 19">
            <a:extLst>
              <a:ext uri="{FF2B5EF4-FFF2-40B4-BE49-F238E27FC236}">
                <a16:creationId xmlns:a16="http://schemas.microsoft.com/office/drawing/2014/main" id="{825A1CFE-5EE3-4E68-9AB4-669146C961E2}"/>
              </a:ext>
            </a:extLst>
          </p:cNvPr>
          <p:cNvSpPr>
            <a:spLocks noChangeArrowheads="1"/>
          </p:cNvSpPr>
          <p:nvPr/>
        </p:nvSpPr>
        <p:spPr bwMode="auto">
          <a:xfrm>
            <a:off x="1490052" y="3018238"/>
            <a:ext cx="1610851"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9525"/>
          <a:lstStyle>
            <a:lvl1pPr eaLnBrk="0" hangingPunct="0">
              <a:spcBef>
                <a:spcPct val="20000"/>
              </a:spcBef>
              <a:buClr>
                <a:srgbClr val="CCFF33"/>
              </a:buClr>
              <a:buSzPct val="80000"/>
              <a:buFont typeface="Wingdings" panose="05000000000000000000" pitchFamily="2" charset="2"/>
              <a:buChar char="o"/>
              <a:defRPr sz="2800">
                <a:solidFill>
                  <a:schemeClr val="tx1"/>
                </a:solidFill>
                <a:latin typeface="Arial" panose="020B0604020202020204" pitchFamily="34" charset="0"/>
              </a:defRPr>
            </a:lvl1pPr>
            <a:lvl2pPr marL="742950" indent="-285750" eaLnBrk="0" hangingPunct="0">
              <a:spcBef>
                <a:spcPct val="20000"/>
              </a:spcBef>
              <a:buClr>
                <a:srgbClr val="CCFF33"/>
              </a:buClr>
              <a:buChar char="–"/>
              <a:defRPr sz="2800">
                <a:solidFill>
                  <a:schemeClr val="tx1"/>
                </a:solidFill>
                <a:latin typeface="Arial" panose="020B0604020202020204" pitchFamily="34" charset="0"/>
              </a:defRPr>
            </a:lvl2pPr>
            <a:lvl3pPr marL="1143000" indent="-228600" eaLnBrk="0" hangingPunct="0">
              <a:spcBef>
                <a:spcPct val="20000"/>
              </a:spcBef>
              <a:buClr>
                <a:srgbClr val="CCFF33"/>
              </a:buClr>
              <a:buSzPct val="65000"/>
              <a:buFont typeface="Wingdings" panose="05000000000000000000" pitchFamily="2" charset="2"/>
              <a:buChar char="o"/>
              <a:defRPr sz="2800">
                <a:solidFill>
                  <a:schemeClr val="tx1"/>
                </a:solidFill>
                <a:latin typeface="Arial" panose="020B0604020202020204" pitchFamily="34" charset="0"/>
              </a:defRPr>
            </a:lvl3pPr>
            <a:lvl4pPr marL="1600200" indent="-228600" eaLnBrk="0" hangingPunct="0">
              <a:spcBef>
                <a:spcPct val="20000"/>
              </a:spcBef>
              <a:buClr>
                <a:srgbClr val="CCFF33"/>
              </a:buClr>
              <a:buSzPct val="80000"/>
              <a:buChar char="–"/>
              <a:defRPr sz="2800">
                <a:solidFill>
                  <a:schemeClr val="tx1"/>
                </a:solidFill>
                <a:latin typeface="Arial" panose="020B0604020202020204" pitchFamily="34" charset="0"/>
              </a:defRPr>
            </a:lvl4pPr>
            <a:lvl5pPr marL="2057400" indent="-228600" eaLnBrk="0" hangingPunct="0">
              <a:spcBef>
                <a:spcPct val="20000"/>
              </a:spcBef>
              <a:buClr>
                <a:srgbClr val="CCFF33"/>
              </a:buClr>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2400" dirty="0">
                <a:latin typeface="Times New Roman" panose="02020603050405020304" pitchFamily="18" charset="0"/>
              </a:rPr>
              <a:t>Name </a:t>
            </a:r>
            <a:endParaRPr lang="en-US" altLang="en-US" sz="2400" dirty="0">
              <a:latin typeface="Times New Roman" panose="02020603050405020304" pitchFamily="18" charset="0"/>
            </a:endParaRPr>
          </a:p>
        </p:txBody>
      </p:sp>
      <p:sp>
        <p:nvSpPr>
          <p:cNvPr id="12292" name="Rectangle 20">
            <a:extLst>
              <a:ext uri="{FF2B5EF4-FFF2-40B4-BE49-F238E27FC236}">
                <a16:creationId xmlns:a16="http://schemas.microsoft.com/office/drawing/2014/main" id="{7008A05B-853B-4627-A1AB-6A1148294FD9}"/>
              </a:ext>
            </a:extLst>
          </p:cNvPr>
          <p:cNvSpPr>
            <a:spLocks noChangeArrowheads="1"/>
          </p:cNvSpPr>
          <p:nvPr/>
        </p:nvSpPr>
        <p:spPr bwMode="auto">
          <a:xfrm>
            <a:off x="2888865" y="2793352"/>
            <a:ext cx="16493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9525"/>
          <a:lstStyle>
            <a:lvl1pPr eaLnBrk="0" hangingPunct="0">
              <a:spcBef>
                <a:spcPct val="20000"/>
              </a:spcBef>
              <a:buClr>
                <a:srgbClr val="CCFF33"/>
              </a:buClr>
              <a:buSzPct val="80000"/>
              <a:buFont typeface="Wingdings" panose="05000000000000000000" pitchFamily="2" charset="2"/>
              <a:buChar char="o"/>
              <a:defRPr sz="2800">
                <a:solidFill>
                  <a:schemeClr val="tx1"/>
                </a:solidFill>
                <a:latin typeface="Arial" panose="020B0604020202020204" pitchFamily="34" charset="0"/>
              </a:defRPr>
            </a:lvl1pPr>
            <a:lvl2pPr marL="742950" indent="-285750" eaLnBrk="0" hangingPunct="0">
              <a:spcBef>
                <a:spcPct val="20000"/>
              </a:spcBef>
              <a:buClr>
                <a:srgbClr val="CCFF33"/>
              </a:buClr>
              <a:buChar char="–"/>
              <a:defRPr sz="2800">
                <a:solidFill>
                  <a:schemeClr val="tx1"/>
                </a:solidFill>
                <a:latin typeface="Arial" panose="020B0604020202020204" pitchFamily="34" charset="0"/>
              </a:defRPr>
            </a:lvl2pPr>
            <a:lvl3pPr marL="1143000" indent="-228600" eaLnBrk="0" hangingPunct="0">
              <a:spcBef>
                <a:spcPct val="20000"/>
              </a:spcBef>
              <a:buClr>
                <a:srgbClr val="CCFF33"/>
              </a:buClr>
              <a:buSzPct val="65000"/>
              <a:buFont typeface="Wingdings" panose="05000000000000000000" pitchFamily="2" charset="2"/>
              <a:buChar char="o"/>
              <a:defRPr sz="2800">
                <a:solidFill>
                  <a:schemeClr val="tx1"/>
                </a:solidFill>
                <a:latin typeface="Arial" panose="020B0604020202020204" pitchFamily="34" charset="0"/>
              </a:defRPr>
            </a:lvl3pPr>
            <a:lvl4pPr marL="1600200" indent="-228600" eaLnBrk="0" hangingPunct="0">
              <a:spcBef>
                <a:spcPct val="20000"/>
              </a:spcBef>
              <a:buClr>
                <a:srgbClr val="CCFF33"/>
              </a:buClr>
              <a:buSzPct val="80000"/>
              <a:buChar char="–"/>
              <a:defRPr sz="2800">
                <a:solidFill>
                  <a:schemeClr val="tx1"/>
                </a:solidFill>
                <a:latin typeface="Arial" panose="020B0604020202020204" pitchFamily="34" charset="0"/>
              </a:defRPr>
            </a:lvl4pPr>
            <a:lvl5pPr marL="2057400" indent="-228600" eaLnBrk="0" hangingPunct="0">
              <a:spcBef>
                <a:spcPct val="20000"/>
              </a:spcBef>
              <a:buClr>
                <a:srgbClr val="CCFF33"/>
              </a:buClr>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2400" dirty="0">
                <a:latin typeface="Times New Roman" panose="02020603050405020304" pitchFamily="18" charset="0"/>
              </a:rPr>
              <a:t>‘Glue’</a:t>
            </a:r>
            <a:endParaRPr lang="en-US" altLang="en-US" sz="2400" dirty="0">
              <a:latin typeface="Times New Roman" panose="02020603050405020304" pitchFamily="18" charset="0"/>
            </a:endParaRPr>
          </a:p>
        </p:txBody>
      </p:sp>
      <p:sp>
        <p:nvSpPr>
          <p:cNvPr id="12293" name="Rectangle 21">
            <a:extLst>
              <a:ext uri="{FF2B5EF4-FFF2-40B4-BE49-F238E27FC236}">
                <a16:creationId xmlns:a16="http://schemas.microsoft.com/office/drawing/2014/main" id="{7BCE46AB-C5B7-4E8F-9C76-F3AE8F855E0D}"/>
              </a:ext>
            </a:extLst>
          </p:cNvPr>
          <p:cNvSpPr>
            <a:spLocks noChangeArrowheads="1"/>
          </p:cNvSpPr>
          <p:nvPr/>
        </p:nvSpPr>
        <p:spPr bwMode="auto">
          <a:xfrm>
            <a:off x="4499992" y="3035758"/>
            <a:ext cx="3887178" cy="378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9525"/>
          <a:lstStyle>
            <a:lvl1pPr eaLnBrk="0" hangingPunct="0">
              <a:spcBef>
                <a:spcPct val="20000"/>
              </a:spcBef>
              <a:buClr>
                <a:srgbClr val="CCFF33"/>
              </a:buClr>
              <a:buSzPct val="80000"/>
              <a:buFont typeface="Wingdings" panose="05000000000000000000" pitchFamily="2" charset="2"/>
              <a:buChar char="o"/>
              <a:defRPr sz="2800">
                <a:solidFill>
                  <a:schemeClr val="tx1"/>
                </a:solidFill>
                <a:latin typeface="Arial" panose="020B0604020202020204" pitchFamily="34" charset="0"/>
              </a:defRPr>
            </a:lvl1pPr>
            <a:lvl2pPr marL="742950" indent="-285750" eaLnBrk="0" hangingPunct="0">
              <a:spcBef>
                <a:spcPct val="20000"/>
              </a:spcBef>
              <a:buClr>
                <a:srgbClr val="CCFF33"/>
              </a:buClr>
              <a:buChar char="–"/>
              <a:defRPr sz="2800">
                <a:solidFill>
                  <a:schemeClr val="tx1"/>
                </a:solidFill>
                <a:latin typeface="Arial" panose="020B0604020202020204" pitchFamily="34" charset="0"/>
              </a:defRPr>
            </a:lvl2pPr>
            <a:lvl3pPr marL="1143000" indent="-228600" eaLnBrk="0" hangingPunct="0">
              <a:spcBef>
                <a:spcPct val="20000"/>
              </a:spcBef>
              <a:buClr>
                <a:srgbClr val="CCFF33"/>
              </a:buClr>
              <a:buSzPct val="65000"/>
              <a:buFont typeface="Wingdings" panose="05000000000000000000" pitchFamily="2" charset="2"/>
              <a:buChar char="o"/>
              <a:defRPr sz="2800">
                <a:solidFill>
                  <a:schemeClr val="tx1"/>
                </a:solidFill>
                <a:latin typeface="Arial" panose="020B0604020202020204" pitchFamily="34" charset="0"/>
              </a:defRPr>
            </a:lvl3pPr>
            <a:lvl4pPr marL="1600200" indent="-228600" eaLnBrk="0" hangingPunct="0">
              <a:spcBef>
                <a:spcPct val="20000"/>
              </a:spcBef>
              <a:buClr>
                <a:srgbClr val="CCFF33"/>
              </a:buClr>
              <a:buSzPct val="80000"/>
              <a:buChar char="–"/>
              <a:defRPr sz="2800">
                <a:solidFill>
                  <a:schemeClr val="tx1"/>
                </a:solidFill>
                <a:latin typeface="Arial" panose="020B0604020202020204" pitchFamily="34" charset="0"/>
              </a:defRPr>
            </a:lvl4pPr>
            <a:lvl5pPr marL="2057400" indent="-228600" eaLnBrk="0" hangingPunct="0">
              <a:spcBef>
                <a:spcPct val="20000"/>
              </a:spcBef>
              <a:buClr>
                <a:srgbClr val="CCFF33"/>
              </a:buClr>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2400" dirty="0">
                <a:latin typeface="Times New Roman" panose="02020603050405020304" pitchFamily="18" charset="0"/>
              </a:rPr>
              <a:t>Properties and relationships</a:t>
            </a:r>
            <a:endParaRPr lang="en-US" altLang="en-US" sz="2400" dirty="0">
              <a:latin typeface="Times New Roman" panose="02020603050405020304" pitchFamily="18" charset="0"/>
            </a:endParaRPr>
          </a:p>
        </p:txBody>
      </p:sp>
      <p:sp>
        <p:nvSpPr>
          <p:cNvPr id="12294" name="Line 22">
            <a:extLst>
              <a:ext uri="{FF2B5EF4-FFF2-40B4-BE49-F238E27FC236}">
                <a16:creationId xmlns:a16="http://schemas.microsoft.com/office/drawing/2014/main" id="{5A82F14E-4DC8-4B29-8F5E-D7F9C68C3A62}"/>
              </a:ext>
            </a:extLst>
          </p:cNvPr>
          <p:cNvSpPr>
            <a:spLocks noChangeShapeType="1"/>
          </p:cNvSpPr>
          <p:nvPr/>
        </p:nvSpPr>
        <p:spPr bwMode="auto">
          <a:xfrm>
            <a:off x="2855119" y="3243123"/>
            <a:ext cx="1716881" cy="0"/>
          </a:xfrm>
          <a:prstGeom prst="line">
            <a:avLst/>
          </a:prstGeom>
          <a:noFill/>
          <a:ln w="2540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GB" sz="1350"/>
          </a:p>
        </p:txBody>
      </p:sp>
      <p:sp>
        <p:nvSpPr>
          <p:cNvPr id="12295" name="Line 23">
            <a:extLst>
              <a:ext uri="{FF2B5EF4-FFF2-40B4-BE49-F238E27FC236}">
                <a16:creationId xmlns:a16="http://schemas.microsoft.com/office/drawing/2014/main" id="{4D6F2DBA-AE6F-49B7-A23A-81B8E72DE36E}"/>
              </a:ext>
            </a:extLst>
          </p:cNvPr>
          <p:cNvSpPr>
            <a:spLocks noChangeShapeType="1"/>
          </p:cNvSpPr>
          <p:nvPr/>
        </p:nvSpPr>
        <p:spPr bwMode="auto">
          <a:xfrm flipH="1" flipV="1">
            <a:off x="2295475" y="3428999"/>
            <a:ext cx="1" cy="668023"/>
          </a:xfrm>
          <a:prstGeom prst="line">
            <a:avLst/>
          </a:prstGeom>
          <a:noFill/>
          <a:ln w="254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B" sz="1350"/>
          </a:p>
        </p:txBody>
      </p:sp>
      <p:sp>
        <p:nvSpPr>
          <p:cNvPr id="12296" name="Rectangle 24">
            <a:extLst>
              <a:ext uri="{FF2B5EF4-FFF2-40B4-BE49-F238E27FC236}">
                <a16:creationId xmlns:a16="http://schemas.microsoft.com/office/drawing/2014/main" id="{AD7CB6B6-7A9A-47DE-8D94-6C564A3EE911}"/>
              </a:ext>
            </a:extLst>
          </p:cNvPr>
          <p:cNvSpPr>
            <a:spLocks noChangeArrowheads="1"/>
          </p:cNvSpPr>
          <p:nvPr/>
        </p:nvSpPr>
        <p:spPr bwMode="auto">
          <a:xfrm>
            <a:off x="1645486" y="1916832"/>
            <a:ext cx="1299984" cy="236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525" tIns="9525" rIns="9525" bIns="9525"/>
          <a:lstStyle>
            <a:lvl1pPr eaLnBrk="0" hangingPunct="0">
              <a:spcBef>
                <a:spcPct val="20000"/>
              </a:spcBef>
              <a:buClr>
                <a:srgbClr val="CCFF33"/>
              </a:buClr>
              <a:buSzPct val="80000"/>
              <a:buFont typeface="Wingdings" panose="05000000000000000000" pitchFamily="2" charset="2"/>
              <a:buChar char="o"/>
              <a:defRPr sz="2800">
                <a:solidFill>
                  <a:schemeClr val="tx1"/>
                </a:solidFill>
                <a:latin typeface="Arial" panose="020B0604020202020204" pitchFamily="34" charset="0"/>
              </a:defRPr>
            </a:lvl1pPr>
            <a:lvl2pPr marL="742950" indent="-285750" eaLnBrk="0" hangingPunct="0">
              <a:spcBef>
                <a:spcPct val="20000"/>
              </a:spcBef>
              <a:buClr>
                <a:srgbClr val="CCFF33"/>
              </a:buClr>
              <a:buChar char="–"/>
              <a:defRPr sz="2800">
                <a:solidFill>
                  <a:schemeClr val="tx1"/>
                </a:solidFill>
                <a:latin typeface="Arial" panose="020B0604020202020204" pitchFamily="34" charset="0"/>
              </a:defRPr>
            </a:lvl2pPr>
            <a:lvl3pPr marL="1143000" indent="-228600" eaLnBrk="0" hangingPunct="0">
              <a:spcBef>
                <a:spcPct val="20000"/>
              </a:spcBef>
              <a:buClr>
                <a:srgbClr val="CCFF33"/>
              </a:buClr>
              <a:buSzPct val="65000"/>
              <a:buFont typeface="Wingdings" panose="05000000000000000000" pitchFamily="2" charset="2"/>
              <a:buChar char="o"/>
              <a:defRPr sz="2800">
                <a:solidFill>
                  <a:schemeClr val="tx1"/>
                </a:solidFill>
                <a:latin typeface="Arial" panose="020B0604020202020204" pitchFamily="34" charset="0"/>
              </a:defRPr>
            </a:lvl3pPr>
            <a:lvl4pPr marL="1600200" indent="-228600" eaLnBrk="0" hangingPunct="0">
              <a:spcBef>
                <a:spcPct val="20000"/>
              </a:spcBef>
              <a:buClr>
                <a:srgbClr val="CCFF33"/>
              </a:buClr>
              <a:buSzPct val="80000"/>
              <a:buChar char="–"/>
              <a:defRPr sz="2800">
                <a:solidFill>
                  <a:schemeClr val="tx1"/>
                </a:solidFill>
                <a:latin typeface="Arial" panose="020B0604020202020204" pitchFamily="34" charset="0"/>
              </a:defRPr>
            </a:lvl4pPr>
            <a:lvl5pPr marL="2057400" indent="-228600" eaLnBrk="0" hangingPunct="0">
              <a:spcBef>
                <a:spcPct val="20000"/>
              </a:spcBef>
              <a:buClr>
                <a:srgbClr val="CCFF33"/>
              </a:buClr>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2400" dirty="0">
                <a:latin typeface="Times New Roman" panose="02020603050405020304" pitchFamily="18" charset="0"/>
              </a:rPr>
              <a:t>Memory</a:t>
            </a:r>
            <a:endParaRPr lang="en-US" altLang="en-US" sz="2400" dirty="0">
              <a:latin typeface="Times New Roman" panose="02020603050405020304" pitchFamily="18" charset="0"/>
            </a:endParaRPr>
          </a:p>
        </p:txBody>
      </p:sp>
      <p:sp>
        <p:nvSpPr>
          <p:cNvPr id="12297" name="Line 25">
            <a:extLst>
              <a:ext uri="{FF2B5EF4-FFF2-40B4-BE49-F238E27FC236}">
                <a16:creationId xmlns:a16="http://schemas.microsoft.com/office/drawing/2014/main" id="{35C6CCA7-805D-4EC1-A082-829631A137E9}"/>
              </a:ext>
            </a:extLst>
          </p:cNvPr>
          <p:cNvSpPr>
            <a:spLocks noChangeShapeType="1"/>
          </p:cNvSpPr>
          <p:nvPr/>
        </p:nvSpPr>
        <p:spPr bwMode="auto">
          <a:xfrm flipV="1">
            <a:off x="2295477" y="2350214"/>
            <a:ext cx="0" cy="646589"/>
          </a:xfrm>
          <a:prstGeom prst="line">
            <a:avLst/>
          </a:prstGeom>
          <a:noFill/>
          <a:ln w="25400">
            <a:solidFill>
              <a:schemeClr val="tx1"/>
            </a:solidFill>
            <a:round/>
            <a:headEnd type="arrow" w="med" len="med"/>
            <a:tailEnd/>
          </a:ln>
          <a:extLst>
            <a:ext uri="{909E8E84-426E-40DD-AFC4-6F175D3DCCD1}">
              <a14:hiddenFill xmlns:a14="http://schemas.microsoft.com/office/drawing/2010/main">
                <a:noFill/>
              </a14:hiddenFill>
            </a:ext>
          </a:extLst>
        </p:spPr>
        <p:txBody>
          <a:bodyPr/>
          <a:lstStyle/>
          <a:p>
            <a:endParaRPr lang="en-GB" sz="135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Mathematical structure</a:t>
            </a:r>
          </a:p>
        </p:txBody>
      </p:sp>
      <p:sp>
        <p:nvSpPr>
          <p:cNvPr id="10" name="Content Placeholder 9">
            <a:extLst>
              <a:ext uri="{FF2B5EF4-FFF2-40B4-BE49-F238E27FC236}">
                <a16:creationId xmlns:a16="http://schemas.microsoft.com/office/drawing/2014/main" id="{84B5B0D2-45AD-49C3-8994-B1431C3FB8FC}"/>
              </a:ext>
            </a:extLst>
          </p:cNvPr>
          <p:cNvSpPr>
            <a:spLocks noGrp="1"/>
          </p:cNvSpPr>
          <p:nvPr>
            <p:ph idx="1"/>
          </p:nvPr>
        </p:nvSpPr>
        <p:spPr/>
        <p:txBody>
          <a:bodyPr/>
          <a:lstStyle/>
          <a:p>
            <a:endParaRPr lang="en-GB" dirty="0"/>
          </a:p>
        </p:txBody>
      </p:sp>
      <p:sp>
        <p:nvSpPr>
          <p:cNvPr id="4" name="Oval 3"/>
          <p:cNvSpPr>
            <a:spLocks noChangeAspect="1"/>
          </p:cNvSpPr>
          <p:nvPr/>
        </p:nvSpPr>
        <p:spPr>
          <a:xfrm>
            <a:off x="3275853" y="3645026"/>
            <a:ext cx="683176" cy="683176"/>
          </a:xfrm>
          <a:prstGeom prst="ellipse">
            <a:avLst/>
          </a:prstGeom>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lang="en-GB" sz="1350" kern="0" dirty="0"/>
              <a:t>100%</a:t>
            </a:r>
          </a:p>
          <a:p>
            <a:pPr algn="ctr"/>
            <a:r>
              <a:rPr lang="en-GB" sz="1350" kern="0" dirty="0"/>
              <a:t>£360</a:t>
            </a:r>
          </a:p>
        </p:txBody>
      </p:sp>
      <p:sp>
        <p:nvSpPr>
          <p:cNvPr id="5" name="Oval 4"/>
          <p:cNvSpPr>
            <a:spLocks noChangeAspect="1"/>
          </p:cNvSpPr>
          <p:nvPr/>
        </p:nvSpPr>
        <p:spPr>
          <a:xfrm>
            <a:off x="4355973" y="3374996"/>
            <a:ext cx="683176" cy="683176"/>
          </a:xfrm>
          <a:prstGeom prst="ellipse">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GB" sz="1500" dirty="0"/>
              <a:t>10%</a:t>
            </a:r>
          </a:p>
          <a:p>
            <a:pPr algn="ctr"/>
            <a:r>
              <a:rPr lang="en-GB" sz="1500" dirty="0"/>
              <a:t>£36</a:t>
            </a:r>
          </a:p>
        </p:txBody>
      </p:sp>
      <p:sp>
        <p:nvSpPr>
          <p:cNvPr id="6" name="Oval 5"/>
          <p:cNvSpPr>
            <a:spLocks noChangeAspect="1"/>
          </p:cNvSpPr>
          <p:nvPr/>
        </p:nvSpPr>
        <p:spPr>
          <a:xfrm>
            <a:off x="4139949" y="4401110"/>
            <a:ext cx="683176" cy="683176"/>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500" dirty="0"/>
          </a:p>
        </p:txBody>
      </p:sp>
      <p:sp>
        <p:nvSpPr>
          <p:cNvPr id="7" name="Oval 6"/>
          <p:cNvSpPr>
            <a:spLocks noChangeAspect="1"/>
          </p:cNvSpPr>
          <p:nvPr/>
        </p:nvSpPr>
        <p:spPr>
          <a:xfrm>
            <a:off x="1655673" y="3212978"/>
            <a:ext cx="683176" cy="683176"/>
          </a:xfrm>
          <a:prstGeom prst="ellipse">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GB" sz="1500" dirty="0"/>
              <a:t>25%</a:t>
            </a:r>
          </a:p>
          <a:p>
            <a:pPr algn="ctr"/>
            <a:r>
              <a:rPr lang="en-GB" sz="1500" dirty="0"/>
              <a:t>£90</a:t>
            </a:r>
          </a:p>
        </p:txBody>
      </p:sp>
      <p:sp>
        <p:nvSpPr>
          <p:cNvPr id="8" name="Oval 7"/>
          <p:cNvSpPr>
            <a:spLocks noChangeAspect="1"/>
          </p:cNvSpPr>
          <p:nvPr/>
        </p:nvSpPr>
        <p:spPr>
          <a:xfrm>
            <a:off x="4139949" y="2456894"/>
            <a:ext cx="683176" cy="683176"/>
          </a:xfrm>
          <a:prstGeom prst="ellipse">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GB" sz="1500" dirty="0"/>
              <a:t>20%</a:t>
            </a:r>
          </a:p>
          <a:p>
            <a:pPr algn="ctr"/>
            <a:r>
              <a:rPr lang="en-GB" sz="1500" dirty="0"/>
              <a:t>£72</a:t>
            </a:r>
          </a:p>
        </p:txBody>
      </p:sp>
      <p:sp>
        <p:nvSpPr>
          <p:cNvPr id="9" name="Oval 8"/>
          <p:cNvSpPr>
            <a:spLocks noChangeAspect="1"/>
          </p:cNvSpPr>
          <p:nvPr/>
        </p:nvSpPr>
        <p:spPr>
          <a:xfrm>
            <a:off x="2195733" y="4077074"/>
            <a:ext cx="683176" cy="683176"/>
          </a:xfrm>
          <a:prstGeom prst="ellipse">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GB" sz="1500" dirty="0"/>
              <a:t>50%</a:t>
            </a:r>
          </a:p>
          <a:p>
            <a:pPr algn="ctr"/>
            <a:r>
              <a:rPr lang="en-GB" sz="1500" dirty="0"/>
              <a:t>£180</a:t>
            </a:r>
          </a:p>
        </p:txBody>
      </p:sp>
      <p:sp>
        <p:nvSpPr>
          <p:cNvPr id="11" name="Oval 10"/>
          <p:cNvSpPr>
            <a:spLocks noChangeAspect="1"/>
          </p:cNvSpPr>
          <p:nvPr/>
        </p:nvSpPr>
        <p:spPr>
          <a:xfrm>
            <a:off x="2754699" y="2834940"/>
            <a:ext cx="683176" cy="683176"/>
          </a:xfrm>
          <a:prstGeom prst="ellipse">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GB" sz="1500" dirty="0"/>
              <a:t>75%</a:t>
            </a:r>
          </a:p>
          <a:p>
            <a:pPr algn="ctr"/>
            <a:r>
              <a:rPr lang="en-GB" sz="1500" dirty="0"/>
              <a:t>£270</a:t>
            </a:r>
          </a:p>
        </p:txBody>
      </p:sp>
      <p:sp>
        <p:nvSpPr>
          <p:cNvPr id="12" name="Oval 11"/>
          <p:cNvSpPr>
            <a:spLocks noChangeAspect="1"/>
          </p:cNvSpPr>
          <p:nvPr/>
        </p:nvSpPr>
        <p:spPr>
          <a:xfrm>
            <a:off x="5274075" y="2510904"/>
            <a:ext cx="683176" cy="683176"/>
          </a:xfrm>
          <a:prstGeom prst="ellipse">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GB" sz="1500" dirty="0"/>
              <a:t>30%</a:t>
            </a:r>
          </a:p>
          <a:p>
            <a:pPr algn="ctr"/>
            <a:r>
              <a:rPr lang="en-GB" sz="1500" dirty="0"/>
              <a:t>£108</a:t>
            </a:r>
          </a:p>
        </p:txBody>
      </p:sp>
      <p:sp>
        <p:nvSpPr>
          <p:cNvPr id="13" name="Oval 12"/>
          <p:cNvSpPr>
            <a:spLocks noChangeAspect="1"/>
          </p:cNvSpPr>
          <p:nvPr/>
        </p:nvSpPr>
        <p:spPr>
          <a:xfrm>
            <a:off x="6408204" y="4312003"/>
            <a:ext cx="972108" cy="972108"/>
          </a:xfrm>
          <a:prstGeom prst="ellipse">
            <a:avLst/>
          </a:prstGeom>
        </p:spPr>
        <p:style>
          <a:lnRef idx="0">
            <a:schemeClr val="accent1"/>
          </a:lnRef>
          <a:fillRef idx="3">
            <a:schemeClr val="accent1"/>
          </a:fillRef>
          <a:effectRef idx="3">
            <a:schemeClr val="accent1"/>
          </a:effectRef>
          <a:fontRef idx="minor">
            <a:schemeClr val="lt1"/>
          </a:fontRef>
        </p:style>
        <p:txBody>
          <a:bodyPr lIns="0" tIns="0" rIns="0" bIns="0" rtlCol="0" anchor="ctr"/>
          <a:lstStyle/>
          <a:p>
            <a:pPr algn="ctr"/>
            <a:r>
              <a:rPr lang="en-GB" sz="1500" i="1" dirty="0"/>
              <a:t>n</a:t>
            </a:r>
            <a:r>
              <a:rPr lang="en-GB" sz="1500" dirty="0"/>
              <a:t>%</a:t>
            </a:r>
          </a:p>
          <a:p>
            <a:pPr algn="ctr"/>
            <a:r>
              <a:rPr lang="en-GB" sz="1500" u="sng" dirty="0"/>
              <a:t>£360</a:t>
            </a:r>
            <a:r>
              <a:rPr lang="en-GB" sz="1500" baseline="-25000" dirty="0"/>
              <a:t> x </a:t>
            </a:r>
            <a:r>
              <a:rPr lang="en-GB" sz="1500" i="1" baseline="-25000" dirty="0"/>
              <a:t>n</a:t>
            </a:r>
            <a:endParaRPr lang="en-GB" sz="1500" u="sng" baseline="-25000" dirty="0"/>
          </a:p>
          <a:p>
            <a:pPr algn="ctr"/>
            <a:r>
              <a:rPr lang="en-GB" sz="1500" kern="0" baseline="20000" dirty="0"/>
              <a:t>100  </a:t>
            </a:r>
            <a:r>
              <a:rPr lang="en-GB" sz="1500" kern="0" baseline="20000" dirty="0">
                <a:solidFill>
                  <a:srgbClr val="0070C0"/>
                </a:solidFill>
              </a:rPr>
              <a:t>...</a:t>
            </a:r>
          </a:p>
        </p:txBody>
      </p:sp>
      <p:sp>
        <p:nvSpPr>
          <p:cNvPr id="14" name="Oval 13"/>
          <p:cNvSpPr>
            <a:spLocks noChangeAspect="1"/>
          </p:cNvSpPr>
          <p:nvPr/>
        </p:nvSpPr>
        <p:spPr>
          <a:xfrm>
            <a:off x="6624230" y="3537018"/>
            <a:ext cx="683176" cy="683176"/>
          </a:xfrm>
          <a:prstGeom prst="ellipse">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GB" sz="1200" dirty="0"/>
              <a:t>17%</a:t>
            </a:r>
          </a:p>
          <a:p>
            <a:pPr algn="ctr"/>
            <a:r>
              <a:rPr lang="en-GB" sz="1200" dirty="0"/>
              <a:t>£61.20</a:t>
            </a:r>
          </a:p>
        </p:txBody>
      </p:sp>
      <p:sp>
        <p:nvSpPr>
          <p:cNvPr id="15" name="Oval 14"/>
          <p:cNvSpPr>
            <a:spLocks noChangeAspect="1"/>
          </p:cNvSpPr>
          <p:nvPr/>
        </p:nvSpPr>
        <p:spPr>
          <a:xfrm>
            <a:off x="6084165" y="2888942"/>
            <a:ext cx="683176" cy="683176"/>
          </a:xfrm>
          <a:prstGeom prst="ellipse">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GB" sz="1200" dirty="0"/>
              <a:t>8%</a:t>
            </a:r>
          </a:p>
          <a:p>
            <a:pPr algn="ctr"/>
            <a:r>
              <a:rPr lang="en-GB" sz="1200" dirty="0"/>
              <a:t>£28.80</a:t>
            </a:r>
          </a:p>
        </p:txBody>
      </p:sp>
      <p:sp>
        <p:nvSpPr>
          <p:cNvPr id="16" name="Oval 15"/>
          <p:cNvSpPr>
            <a:spLocks noChangeAspect="1"/>
          </p:cNvSpPr>
          <p:nvPr/>
        </p:nvSpPr>
        <p:spPr>
          <a:xfrm>
            <a:off x="5346987" y="3861054"/>
            <a:ext cx="683176" cy="683176"/>
          </a:xfrm>
          <a:prstGeom prst="ellipse">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GB" sz="1500" dirty="0"/>
              <a:t>1%</a:t>
            </a:r>
          </a:p>
          <a:p>
            <a:pPr algn="ctr"/>
            <a:r>
              <a:rPr lang="en-GB" sz="1500" dirty="0"/>
              <a:t>£3.60</a:t>
            </a:r>
          </a:p>
        </p:txBody>
      </p:sp>
      <p:cxnSp>
        <p:nvCxnSpPr>
          <p:cNvPr id="18" name="Shape 17"/>
          <p:cNvCxnSpPr>
            <a:stCxn id="4" idx="2"/>
            <a:endCxn id="9" idx="6"/>
          </p:cNvCxnSpPr>
          <p:nvPr/>
        </p:nvCxnSpPr>
        <p:spPr>
          <a:xfrm rot="10800000" flipV="1">
            <a:off x="2878909" y="3986612"/>
            <a:ext cx="396944" cy="432048"/>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hape 19"/>
          <p:cNvCxnSpPr>
            <a:stCxn id="4" idx="7"/>
            <a:endCxn id="5" idx="2"/>
          </p:cNvCxnSpPr>
          <p:nvPr/>
        </p:nvCxnSpPr>
        <p:spPr>
          <a:xfrm rot="5400000" flipH="1" flipV="1">
            <a:off x="4093231" y="3482334"/>
            <a:ext cx="28490" cy="496993"/>
          </a:xfrm>
          <a:prstGeom prst="curvedConnector4">
            <a:avLst>
              <a:gd name="adj1" fmla="val 601785"/>
              <a:gd name="adj2" fmla="val 60065"/>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Curved Connector 22"/>
          <p:cNvCxnSpPr>
            <a:stCxn id="9" idx="1"/>
            <a:endCxn id="7" idx="4"/>
          </p:cNvCxnSpPr>
          <p:nvPr/>
        </p:nvCxnSpPr>
        <p:spPr>
          <a:xfrm rot="16200000" flipV="1">
            <a:off x="2006038" y="3887377"/>
            <a:ext cx="280969" cy="298520"/>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hape 24"/>
          <p:cNvCxnSpPr>
            <a:stCxn id="7" idx="7"/>
          </p:cNvCxnSpPr>
          <p:nvPr/>
        </p:nvCxnSpPr>
        <p:spPr>
          <a:xfrm rot="16200000" flipH="1">
            <a:off x="2510316" y="3041510"/>
            <a:ext cx="7968" cy="551003"/>
          </a:xfrm>
          <a:prstGeom prst="curvedConnector4">
            <a:avLst>
              <a:gd name="adj1" fmla="val -2151732"/>
              <a:gd name="adj2" fmla="val 59079"/>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Curved Connector 26"/>
          <p:cNvCxnSpPr>
            <a:endCxn id="11" idx="4"/>
          </p:cNvCxnSpPr>
          <p:nvPr/>
        </p:nvCxnSpPr>
        <p:spPr>
          <a:xfrm rot="5400000" flipH="1" flipV="1">
            <a:off x="2582557" y="3563345"/>
            <a:ext cx="558962" cy="468503"/>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Curved Connector 28"/>
          <p:cNvCxnSpPr>
            <a:stCxn id="5" idx="0"/>
            <a:endCxn id="8" idx="4"/>
          </p:cNvCxnSpPr>
          <p:nvPr/>
        </p:nvCxnSpPr>
        <p:spPr>
          <a:xfrm rot="16200000" flipV="1">
            <a:off x="4472086" y="3149519"/>
            <a:ext cx="234926" cy="216024"/>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Curved Connector 30"/>
          <p:cNvCxnSpPr>
            <a:cxnSpLocks/>
            <a:stCxn id="5" idx="4"/>
            <a:endCxn id="6" idx="0"/>
          </p:cNvCxnSpPr>
          <p:nvPr/>
        </p:nvCxnSpPr>
        <p:spPr>
          <a:xfrm rot="5400000">
            <a:off x="4418080" y="4121627"/>
            <a:ext cx="342938" cy="216024"/>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Curved Connector 32"/>
          <p:cNvCxnSpPr>
            <a:stCxn id="5" idx="7"/>
            <a:endCxn id="12" idx="3"/>
          </p:cNvCxnSpPr>
          <p:nvPr/>
        </p:nvCxnSpPr>
        <p:spPr>
          <a:xfrm rot="5400000" flipH="1" flipV="1">
            <a:off x="4966106" y="3067028"/>
            <a:ext cx="381013" cy="435023"/>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hape 34"/>
          <p:cNvCxnSpPr>
            <a:stCxn id="8" idx="6"/>
            <a:endCxn id="12" idx="1"/>
          </p:cNvCxnSpPr>
          <p:nvPr/>
        </p:nvCxnSpPr>
        <p:spPr>
          <a:xfrm flipV="1">
            <a:off x="4823125" y="2610953"/>
            <a:ext cx="550999" cy="187529"/>
          </a:xfrm>
          <a:prstGeom prst="curvedConnector4">
            <a:avLst>
              <a:gd name="adj1" fmla="val 40921"/>
              <a:gd name="adj2" fmla="val 21114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hape 37"/>
          <p:cNvCxnSpPr>
            <a:stCxn id="5" idx="6"/>
            <a:endCxn id="16" idx="2"/>
          </p:cNvCxnSpPr>
          <p:nvPr/>
        </p:nvCxnSpPr>
        <p:spPr>
          <a:xfrm>
            <a:off x="5039147" y="3716583"/>
            <a:ext cx="307839" cy="486059"/>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Curved Connector 40"/>
          <p:cNvCxnSpPr>
            <a:stCxn id="16" idx="7"/>
            <a:endCxn id="15" idx="3"/>
          </p:cNvCxnSpPr>
          <p:nvPr/>
        </p:nvCxnSpPr>
        <p:spPr>
          <a:xfrm rot="5400000" flipH="1" flipV="1">
            <a:off x="5812647" y="3589536"/>
            <a:ext cx="489034" cy="254099"/>
          </a:xfrm>
          <a:prstGeom prst="curvedConnector3">
            <a:avLst>
              <a:gd name="adj1" fmla="val 6197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Curved Connector 44"/>
          <p:cNvCxnSpPr>
            <a:stCxn id="16" idx="6"/>
            <a:endCxn id="14" idx="2"/>
          </p:cNvCxnSpPr>
          <p:nvPr/>
        </p:nvCxnSpPr>
        <p:spPr>
          <a:xfrm flipV="1">
            <a:off x="6030162" y="3878605"/>
            <a:ext cx="594066" cy="324036"/>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Shape 46"/>
          <p:cNvCxnSpPr>
            <a:stCxn id="16" idx="5"/>
            <a:endCxn id="13" idx="2"/>
          </p:cNvCxnSpPr>
          <p:nvPr/>
        </p:nvCxnSpPr>
        <p:spPr>
          <a:xfrm rot="16200000" flipH="1">
            <a:off x="5992220" y="4382074"/>
            <a:ext cx="353877" cy="478091"/>
          </a:xfrm>
          <a:prstGeom prst="curvedConnector2">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9" name="Curved Connector 48"/>
          <p:cNvCxnSpPr>
            <a:stCxn id="4" idx="4"/>
            <a:endCxn id="16" idx="4"/>
          </p:cNvCxnSpPr>
          <p:nvPr/>
        </p:nvCxnSpPr>
        <p:spPr>
          <a:xfrm rot="16200000" flipH="1">
            <a:off x="4544993" y="3400648"/>
            <a:ext cx="216029" cy="2071135"/>
          </a:xfrm>
          <a:prstGeom prst="curvedConnector3">
            <a:avLst>
              <a:gd name="adj1" fmla="val 461980"/>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DF22D18-F3EA-45B4-AE67-CADC3FBE79AF}"/>
              </a:ext>
            </a:extLst>
          </p:cNvPr>
          <p:cNvSpPr txBox="1"/>
          <p:nvPr/>
        </p:nvSpPr>
        <p:spPr>
          <a:xfrm>
            <a:off x="4203786" y="4453314"/>
            <a:ext cx="576064" cy="576064"/>
          </a:xfrm>
          <a:prstGeom prst="rect">
            <a:avLst/>
          </a:prstGeom>
        </p:spPr>
        <p:txBody>
          <a:bodyPr vert="horz" wrap="none" lIns="91440" tIns="45720" rIns="91440" bIns="45720" rtlCol="0" anchor="ctr">
            <a:normAutofit/>
          </a:bodyPr>
          <a:lstStyle/>
          <a:p>
            <a:pPr algn="ctr"/>
            <a:r>
              <a:rPr lang="en-GB" sz="1500" b="0" dirty="0"/>
              <a:t>5%</a:t>
            </a:r>
          </a:p>
          <a:p>
            <a:pPr algn="ctr"/>
            <a:r>
              <a:rPr lang="en-GB" sz="1500" dirty="0"/>
              <a:t>£18</a:t>
            </a:r>
            <a:endParaRPr lang="en-GB" sz="1500" b="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right)">
                                      <p:cBhvr>
                                        <p:cTn id="12" dur="2000"/>
                                        <p:tgtEl>
                                          <p:spTgt spid="18"/>
                                        </p:tgtEl>
                                      </p:cBhvr>
                                    </p:animEffect>
                                  </p:childTnLst>
                                </p:cTn>
                              </p:par>
                              <p:par>
                                <p:cTn id="13" presetID="22" presetClass="entr" presetSubtype="8"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2000"/>
                                        <p:tgtEl>
                                          <p:spTgt spid="20"/>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down)">
                                      <p:cBhvr>
                                        <p:cTn id="27" dur="2000"/>
                                        <p:tgtEl>
                                          <p:spTgt spid="29"/>
                                        </p:tgtEl>
                                      </p:cBhvr>
                                    </p:animEffect>
                                  </p:childTnLst>
                                </p:cTn>
                              </p:par>
                              <p:par>
                                <p:cTn id="28" presetID="22" presetClass="entr" presetSubtype="1" fill="hold"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wipe(up)">
                                      <p:cBhvr>
                                        <p:cTn id="30" dur="2000"/>
                                        <p:tgtEl>
                                          <p:spTgt spid="31"/>
                                        </p:tgtEl>
                                      </p:cBhvr>
                                    </p:animEffect>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10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2000"/>
                                        <p:tgtEl>
                                          <p:spTgt spid="33"/>
                                        </p:tgtEl>
                                      </p:cBhvr>
                                    </p:animEffect>
                                  </p:childTnLst>
                                </p:cTn>
                              </p:par>
                              <p:par>
                                <p:cTn id="46" presetID="22" presetClass="entr" presetSubtype="8" fill="hold" nodeType="with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ipe(left)">
                                      <p:cBhvr>
                                        <p:cTn id="48" dur="2000"/>
                                        <p:tgtEl>
                                          <p:spTgt spid="35"/>
                                        </p:tgtEl>
                                      </p:cBhvr>
                                    </p:animEffect>
                                  </p:childTnLst>
                                </p:cTn>
                              </p:par>
                            </p:childTnLst>
                          </p:cTn>
                        </p:par>
                        <p:par>
                          <p:cTn id="49" fill="hold">
                            <p:stCondLst>
                              <p:cond delay="2000"/>
                            </p:stCondLst>
                            <p:childTnLst>
                              <p:par>
                                <p:cTn id="50" presetID="10" presetClass="entr" presetSubtype="0"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10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down)">
                                      <p:cBhvr>
                                        <p:cTn id="57" dur="2000"/>
                                        <p:tgtEl>
                                          <p:spTgt spid="23"/>
                                        </p:tgtEl>
                                      </p:cBhvr>
                                    </p:animEffect>
                                  </p:childTnLst>
                                </p:cTn>
                              </p:par>
                            </p:childTnLst>
                          </p:cTn>
                        </p:par>
                        <p:par>
                          <p:cTn id="58" fill="hold">
                            <p:stCondLst>
                              <p:cond delay="2000"/>
                            </p:stCondLst>
                            <p:childTnLst>
                              <p:par>
                                <p:cTn id="59" presetID="10" presetClass="entr" presetSubtype="0" fill="hold" grpId="0" nodeType="after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fade">
                                      <p:cBhvr>
                                        <p:cTn id="61" dur="1000"/>
                                        <p:tgtEl>
                                          <p:spTgt spid="7"/>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2000"/>
                                        <p:tgtEl>
                                          <p:spTgt spid="25"/>
                                        </p:tgtEl>
                                      </p:cBhvr>
                                    </p:animEffect>
                                  </p:childTnLst>
                                </p:cTn>
                              </p:par>
                              <p:par>
                                <p:cTn id="67" presetID="22" presetClass="entr" presetSubtype="8" fill="hold" nodeType="with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wipe(left)">
                                      <p:cBhvr>
                                        <p:cTn id="69" dur="2000"/>
                                        <p:tgtEl>
                                          <p:spTgt spid="27"/>
                                        </p:tgtEl>
                                      </p:cBhvr>
                                    </p:animEffect>
                                  </p:childTnLst>
                                </p:cTn>
                              </p:par>
                            </p:childTnLst>
                          </p:cTn>
                        </p:par>
                        <p:par>
                          <p:cTn id="70" fill="hold">
                            <p:stCondLst>
                              <p:cond delay="2000"/>
                            </p:stCondLst>
                            <p:childTnLst>
                              <p:par>
                                <p:cTn id="71" presetID="10" presetClass="entr" presetSubtype="0" fill="hold" grpId="0" nodeType="after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fade">
                                      <p:cBhvr>
                                        <p:cTn id="73" dur="1000"/>
                                        <p:tgtEl>
                                          <p:spTgt spid="11"/>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childTnLst>
                                    <p:set>
                                      <p:cBhvr>
                                        <p:cTn id="77" dur="1" fill="hold">
                                          <p:stCondLst>
                                            <p:cond delay="0"/>
                                          </p:stCondLst>
                                        </p:cTn>
                                        <p:tgtEl>
                                          <p:spTgt spid="38"/>
                                        </p:tgtEl>
                                        <p:attrNameLst>
                                          <p:attrName>style.visibility</p:attrName>
                                        </p:attrNameLst>
                                      </p:cBhvr>
                                      <p:to>
                                        <p:strVal val="visible"/>
                                      </p:to>
                                    </p:set>
                                    <p:animEffect transition="in" filter="wipe(left)">
                                      <p:cBhvr>
                                        <p:cTn id="78" dur="2000"/>
                                        <p:tgtEl>
                                          <p:spTgt spid="38"/>
                                        </p:tgtEl>
                                      </p:cBhvr>
                                    </p:animEffect>
                                  </p:childTnLst>
                                </p:cTn>
                              </p:par>
                              <p:par>
                                <p:cTn id="79" presetID="22" presetClass="entr" presetSubtype="8" fill="hold" nodeType="withEffect">
                                  <p:stCondLst>
                                    <p:cond delay="0"/>
                                  </p:stCondLst>
                                  <p:childTnLst>
                                    <p:set>
                                      <p:cBhvr>
                                        <p:cTn id="80" dur="1" fill="hold">
                                          <p:stCondLst>
                                            <p:cond delay="0"/>
                                          </p:stCondLst>
                                        </p:cTn>
                                        <p:tgtEl>
                                          <p:spTgt spid="49"/>
                                        </p:tgtEl>
                                        <p:attrNameLst>
                                          <p:attrName>style.visibility</p:attrName>
                                        </p:attrNameLst>
                                      </p:cBhvr>
                                      <p:to>
                                        <p:strVal val="visible"/>
                                      </p:to>
                                    </p:set>
                                    <p:animEffect transition="in" filter="wipe(left)">
                                      <p:cBhvr>
                                        <p:cTn id="81" dur="2000"/>
                                        <p:tgtEl>
                                          <p:spTgt spid="49"/>
                                        </p:tgtEl>
                                      </p:cBhvr>
                                    </p:animEffect>
                                  </p:childTnLst>
                                </p:cTn>
                              </p:par>
                            </p:childTnLst>
                          </p:cTn>
                        </p:par>
                        <p:par>
                          <p:cTn id="82" fill="hold">
                            <p:stCondLst>
                              <p:cond delay="2000"/>
                            </p:stCondLst>
                            <p:childTnLst>
                              <p:par>
                                <p:cTn id="83" presetID="10" presetClass="entr" presetSubtype="0" fill="hold" grpId="0" nodeType="afterEffect">
                                  <p:stCondLst>
                                    <p:cond delay="0"/>
                                  </p:stCondLst>
                                  <p:childTnLst>
                                    <p:set>
                                      <p:cBhvr>
                                        <p:cTn id="84" dur="1" fill="hold">
                                          <p:stCondLst>
                                            <p:cond delay="0"/>
                                          </p:stCondLst>
                                        </p:cTn>
                                        <p:tgtEl>
                                          <p:spTgt spid="16"/>
                                        </p:tgtEl>
                                        <p:attrNameLst>
                                          <p:attrName>style.visibility</p:attrName>
                                        </p:attrNameLst>
                                      </p:cBhvr>
                                      <p:to>
                                        <p:strVal val="visible"/>
                                      </p:to>
                                    </p:set>
                                    <p:animEffect transition="in" filter="fade">
                                      <p:cBhvr>
                                        <p:cTn id="85" dur="1000"/>
                                        <p:tgtEl>
                                          <p:spTgt spid="16"/>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nodeType="clickEffect">
                                  <p:stCondLst>
                                    <p:cond delay="0"/>
                                  </p:stCondLst>
                                  <p:childTnLst>
                                    <p:set>
                                      <p:cBhvr>
                                        <p:cTn id="89" dur="1" fill="hold">
                                          <p:stCondLst>
                                            <p:cond delay="0"/>
                                          </p:stCondLst>
                                        </p:cTn>
                                        <p:tgtEl>
                                          <p:spTgt spid="41"/>
                                        </p:tgtEl>
                                        <p:attrNameLst>
                                          <p:attrName>style.visibility</p:attrName>
                                        </p:attrNameLst>
                                      </p:cBhvr>
                                      <p:to>
                                        <p:strVal val="visible"/>
                                      </p:to>
                                    </p:set>
                                    <p:animEffect transition="in" filter="wipe(left)">
                                      <p:cBhvr>
                                        <p:cTn id="90" dur="2000"/>
                                        <p:tgtEl>
                                          <p:spTgt spid="41"/>
                                        </p:tgtEl>
                                      </p:cBhvr>
                                    </p:animEffect>
                                  </p:childTnLst>
                                </p:cTn>
                              </p:par>
                              <p:par>
                                <p:cTn id="91" presetID="22" presetClass="entr" presetSubtype="8" fill="hold" nodeType="withEffect">
                                  <p:stCondLst>
                                    <p:cond delay="0"/>
                                  </p:stCondLst>
                                  <p:childTnLst>
                                    <p:set>
                                      <p:cBhvr>
                                        <p:cTn id="92" dur="1" fill="hold">
                                          <p:stCondLst>
                                            <p:cond delay="0"/>
                                          </p:stCondLst>
                                        </p:cTn>
                                        <p:tgtEl>
                                          <p:spTgt spid="45"/>
                                        </p:tgtEl>
                                        <p:attrNameLst>
                                          <p:attrName>style.visibility</p:attrName>
                                        </p:attrNameLst>
                                      </p:cBhvr>
                                      <p:to>
                                        <p:strVal val="visible"/>
                                      </p:to>
                                    </p:set>
                                    <p:animEffect transition="in" filter="wipe(left)">
                                      <p:cBhvr>
                                        <p:cTn id="93" dur="2000"/>
                                        <p:tgtEl>
                                          <p:spTgt spid="45"/>
                                        </p:tgtEl>
                                      </p:cBhvr>
                                    </p:animEffect>
                                  </p:childTnLst>
                                </p:cTn>
                              </p:par>
                            </p:childTnLst>
                          </p:cTn>
                        </p:par>
                        <p:par>
                          <p:cTn id="94" fill="hold">
                            <p:stCondLst>
                              <p:cond delay="2000"/>
                            </p:stCondLst>
                            <p:childTnLst>
                              <p:par>
                                <p:cTn id="95" presetID="10" presetClass="entr" presetSubtype="0" fill="hold" grpId="0" nodeType="afterEffect">
                                  <p:stCondLst>
                                    <p:cond delay="0"/>
                                  </p:stCondLst>
                                  <p:childTnLst>
                                    <p:set>
                                      <p:cBhvr>
                                        <p:cTn id="96" dur="1" fill="hold">
                                          <p:stCondLst>
                                            <p:cond delay="0"/>
                                          </p:stCondLst>
                                        </p:cTn>
                                        <p:tgtEl>
                                          <p:spTgt spid="15"/>
                                        </p:tgtEl>
                                        <p:attrNameLst>
                                          <p:attrName>style.visibility</p:attrName>
                                        </p:attrNameLst>
                                      </p:cBhvr>
                                      <p:to>
                                        <p:strVal val="visible"/>
                                      </p:to>
                                    </p:set>
                                    <p:animEffect transition="in" filter="fade">
                                      <p:cBhvr>
                                        <p:cTn id="97" dur="1000"/>
                                        <p:tgtEl>
                                          <p:spTgt spid="15"/>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14"/>
                                        </p:tgtEl>
                                        <p:attrNameLst>
                                          <p:attrName>style.visibility</p:attrName>
                                        </p:attrNameLst>
                                      </p:cBhvr>
                                      <p:to>
                                        <p:strVal val="visible"/>
                                      </p:to>
                                    </p:set>
                                    <p:animEffect transition="in" filter="fade">
                                      <p:cBhvr>
                                        <p:cTn id="100" dur="1000"/>
                                        <p:tgtEl>
                                          <p:spTgt spid="14"/>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nodeType="clickEffect">
                                  <p:stCondLst>
                                    <p:cond delay="0"/>
                                  </p:stCondLst>
                                  <p:childTnLst>
                                    <p:set>
                                      <p:cBhvr>
                                        <p:cTn id="104" dur="1" fill="hold">
                                          <p:stCondLst>
                                            <p:cond delay="0"/>
                                          </p:stCondLst>
                                        </p:cTn>
                                        <p:tgtEl>
                                          <p:spTgt spid="47"/>
                                        </p:tgtEl>
                                        <p:attrNameLst>
                                          <p:attrName>style.visibility</p:attrName>
                                        </p:attrNameLst>
                                      </p:cBhvr>
                                      <p:to>
                                        <p:strVal val="visible"/>
                                      </p:to>
                                    </p:set>
                                    <p:animEffect transition="in" filter="wipe(left)">
                                      <p:cBhvr>
                                        <p:cTn id="105" dur="2000"/>
                                        <p:tgtEl>
                                          <p:spTgt spid="47"/>
                                        </p:tgtEl>
                                      </p:cBhvr>
                                    </p:animEffect>
                                  </p:childTnLst>
                                </p:cTn>
                              </p:par>
                            </p:childTnLst>
                          </p:cTn>
                        </p:par>
                        <p:par>
                          <p:cTn id="106" fill="hold">
                            <p:stCondLst>
                              <p:cond delay="2000"/>
                            </p:stCondLst>
                            <p:childTnLst>
                              <p:par>
                                <p:cTn id="107" presetID="10" presetClass="entr" presetSubtype="0" fill="hold" grpId="0" nodeType="afterEffect">
                                  <p:stCondLst>
                                    <p:cond delay="0"/>
                                  </p:stCondLst>
                                  <p:childTnLst>
                                    <p:set>
                                      <p:cBhvr>
                                        <p:cTn id="108" dur="1" fill="hold">
                                          <p:stCondLst>
                                            <p:cond delay="0"/>
                                          </p:stCondLst>
                                        </p:cTn>
                                        <p:tgtEl>
                                          <p:spTgt spid="13"/>
                                        </p:tgtEl>
                                        <p:attrNameLst>
                                          <p:attrName>style.visibility</p:attrName>
                                        </p:attrNameLst>
                                      </p:cBhvr>
                                      <p:to>
                                        <p:strVal val="visible"/>
                                      </p:to>
                                    </p:set>
                                    <p:animEffect transition="in" filter="fade">
                                      <p:cBhvr>
                                        <p:cTn id="10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1" grpId="0" animBg="1"/>
      <p:bldP spid="12" grpId="0" animBg="1"/>
      <p:bldP spid="13" grpId="0" animBg="1"/>
      <p:bldP spid="14" grpId="0" animBg="1"/>
      <p:bldP spid="15" grpId="0" animBg="1"/>
      <p:bldP spid="16" grpId="0" animBg="1"/>
      <p:bldP spid="21"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745CE-1672-4FDE-A8B7-CA1CAC19B12F}"/>
              </a:ext>
            </a:extLst>
          </p:cNvPr>
          <p:cNvSpPr>
            <a:spLocks noGrp="1"/>
          </p:cNvSpPr>
          <p:nvPr>
            <p:ph type="title"/>
          </p:nvPr>
        </p:nvSpPr>
        <p:spPr/>
        <p:txBody>
          <a:bodyPr/>
          <a:lstStyle/>
          <a:p>
            <a:r>
              <a:rPr lang="en-GB" dirty="0"/>
              <a:t>What is going on?</a:t>
            </a:r>
          </a:p>
        </p:txBody>
      </p:sp>
      <p:sp>
        <p:nvSpPr>
          <p:cNvPr id="3" name="Content Placeholder 2">
            <a:extLst>
              <a:ext uri="{FF2B5EF4-FFF2-40B4-BE49-F238E27FC236}">
                <a16:creationId xmlns:a16="http://schemas.microsoft.com/office/drawing/2014/main" id="{1DCDF2D6-04F6-4AFE-8A81-13628667EAE2}"/>
              </a:ext>
            </a:extLst>
          </p:cNvPr>
          <p:cNvSpPr>
            <a:spLocks noGrp="1"/>
          </p:cNvSpPr>
          <p:nvPr>
            <p:ph idx="1"/>
          </p:nvPr>
        </p:nvSpPr>
        <p:spPr>
          <a:xfrm>
            <a:off x="457200" y="1412776"/>
            <a:ext cx="8229600" cy="4416491"/>
          </a:xfrm>
        </p:spPr>
        <p:txBody>
          <a:bodyPr/>
          <a:lstStyle/>
          <a:p>
            <a:pPr marL="0" indent="0">
              <a:buNone/>
            </a:pPr>
            <a:r>
              <a:rPr lang="en-GB" dirty="0"/>
              <a:t>Favourite times tables activity</a:t>
            </a:r>
          </a:p>
          <a:p>
            <a:pPr lvl="1"/>
            <a:r>
              <a:rPr lang="en-GB" dirty="0"/>
              <a:t>This was an activity carried out on the day with participants.</a:t>
            </a:r>
          </a:p>
          <a:p>
            <a:pPr lvl="1"/>
            <a:r>
              <a:rPr lang="en-GB" dirty="0"/>
              <a:t>It is written up in the following ATM publication:</a:t>
            </a:r>
          </a:p>
          <a:p>
            <a:pPr lvl="2"/>
            <a:r>
              <a:rPr lang="en-GB" dirty="0"/>
              <a:t>Hewitt, D. (2018). Forcing awareness. In D. Brown, A. Coles &amp; J. Ingram (Eds.), </a:t>
            </a:r>
            <a:r>
              <a:rPr lang="en-GB" i="1" dirty="0"/>
              <a:t>On teaching and learning mathematics with awareness (pp. 59-66). Derby: Association of Teachers of Mathematics.</a:t>
            </a:r>
          </a:p>
          <a:p>
            <a:endParaRPr lang="en-GB" dirty="0"/>
          </a:p>
        </p:txBody>
      </p:sp>
    </p:spTree>
    <p:extLst>
      <p:ext uri="{BB962C8B-B14F-4D97-AF65-F5344CB8AC3E}">
        <p14:creationId xmlns:p14="http://schemas.microsoft.com/office/powerpoint/2010/main" val="3181081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F37B5-CB0F-4515-8345-C165634341E2}"/>
              </a:ext>
            </a:extLst>
          </p:cNvPr>
          <p:cNvSpPr>
            <a:spLocks noGrp="1"/>
          </p:cNvSpPr>
          <p:nvPr>
            <p:ph type="title"/>
          </p:nvPr>
        </p:nvSpPr>
        <p:spPr/>
        <p:txBody>
          <a:bodyPr/>
          <a:lstStyle/>
          <a:p>
            <a:r>
              <a:rPr lang="en-GB" dirty="0"/>
              <a:t>Noticing</a:t>
            </a:r>
          </a:p>
        </p:txBody>
      </p:sp>
      <p:sp>
        <p:nvSpPr>
          <p:cNvPr id="6" name="Content Placeholder 5">
            <a:extLst>
              <a:ext uri="{FF2B5EF4-FFF2-40B4-BE49-F238E27FC236}">
                <a16:creationId xmlns:a16="http://schemas.microsoft.com/office/drawing/2014/main" id="{96B8B09A-1E36-44A7-8D45-C203A8D2978D}"/>
              </a:ext>
            </a:extLst>
          </p:cNvPr>
          <p:cNvSpPr>
            <a:spLocks noGrp="1"/>
          </p:cNvSpPr>
          <p:nvPr>
            <p:ph idx="1"/>
          </p:nvPr>
        </p:nvSpPr>
        <p:spPr/>
        <p:txBody>
          <a:bodyPr/>
          <a:lstStyle/>
          <a:p>
            <a:endParaRPr lang="en-GB" dirty="0"/>
          </a:p>
        </p:txBody>
      </p:sp>
      <p:graphicFrame>
        <p:nvGraphicFramePr>
          <p:cNvPr id="4" name="Object 3">
            <a:extLst>
              <a:ext uri="{FF2B5EF4-FFF2-40B4-BE49-F238E27FC236}">
                <a16:creationId xmlns:a16="http://schemas.microsoft.com/office/drawing/2014/main" id="{C47ADBC6-EE45-477A-871B-D5C766F3F63D}"/>
              </a:ext>
            </a:extLst>
          </p:cNvPr>
          <p:cNvGraphicFramePr>
            <a:graphicFrameLocks noChangeAspect="1"/>
          </p:cNvGraphicFramePr>
          <p:nvPr/>
        </p:nvGraphicFramePr>
        <p:xfrm>
          <a:off x="2257605" y="2189560"/>
          <a:ext cx="4628791" cy="2892995"/>
        </p:xfrm>
        <a:graphic>
          <a:graphicData uri="http://schemas.openxmlformats.org/presentationml/2006/ole">
            <mc:AlternateContent xmlns:mc="http://schemas.openxmlformats.org/markup-compatibility/2006">
              <mc:Choice xmlns:v="urn:schemas-microsoft-com:vml" Requires="v">
                <p:oleObj spid="_x0000_s3075" name="Equation" r:id="rId4" imgW="1422360" imgH="888840" progId="Equation.DSMT4">
                  <p:embed/>
                </p:oleObj>
              </mc:Choice>
              <mc:Fallback>
                <p:oleObj name="Equation" r:id="rId4" imgW="1422360" imgH="888840" progId="Equation.DSMT4">
                  <p:embed/>
                  <p:pic>
                    <p:nvPicPr>
                      <p:cNvPr id="4" name="Object 3">
                        <a:extLst>
                          <a:ext uri="{FF2B5EF4-FFF2-40B4-BE49-F238E27FC236}">
                            <a16:creationId xmlns:a16="http://schemas.microsoft.com/office/drawing/2014/main" id="{C47ADBC6-EE45-477A-871B-D5C766F3F63D}"/>
                          </a:ext>
                        </a:extLst>
                      </p:cNvPr>
                      <p:cNvPicPr/>
                      <p:nvPr/>
                    </p:nvPicPr>
                    <p:blipFill>
                      <a:blip r:embed="rId5"/>
                      <a:stretch>
                        <a:fillRect/>
                      </a:stretch>
                    </p:blipFill>
                    <p:spPr>
                      <a:xfrm>
                        <a:off x="2257605" y="2189560"/>
                        <a:ext cx="4628791" cy="2892995"/>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E7E1E2ED-3A30-47C9-AFBA-D85A0EEBD115}"/>
              </a:ext>
            </a:extLst>
          </p:cNvPr>
          <p:cNvSpPr txBox="1"/>
          <p:nvPr/>
        </p:nvSpPr>
        <p:spPr>
          <a:xfrm>
            <a:off x="943757" y="4824850"/>
            <a:ext cx="7372659" cy="923330"/>
          </a:xfrm>
          <a:prstGeom prst="rect">
            <a:avLst/>
          </a:prstGeom>
          <a:noFill/>
        </p:spPr>
        <p:txBody>
          <a:bodyPr wrap="none" rtlCol="0">
            <a:spAutoFit/>
          </a:bodyPr>
          <a:lstStyle/>
          <a:p>
            <a:r>
              <a:rPr lang="en-GB" sz="2700" dirty="0"/>
              <a:t>There is a difference between noticing patterns</a:t>
            </a:r>
          </a:p>
          <a:p>
            <a:r>
              <a:rPr lang="en-GB" sz="2700" dirty="0"/>
              <a:t>and accounting for this patterns.</a:t>
            </a:r>
          </a:p>
        </p:txBody>
      </p:sp>
    </p:spTree>
    <p:extLst>
      <p:ext uri="{BB962C8B-B14F-4D97-AF65-F5344CB8AC3E}">
        <p14:creationId xmlns:p14="http://schemas.microsoft.com/office/powerpoint/2010/main" val="2811475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F03EBF41-972C-4CBA-8B50-3D7BD665DC19}"/>
              </a:ext>
            </a:extLst>
          </p:cNvPr>
          <p:cNvSpPr>
            <a:spLocks noGrp="1" noChangeArrowheads="1"/>
          </p:cNvSpPr>
          <p:nvPr>
            <p:ph type="title"/>
          </p:nvPr>
        </p:nvSpPr>
        <p:spPr/>
        <p:txBody>
          <a:bodyPr>
            <a:normAutofit/>
          </a:bodyPr>
          <a:lstStyle/>
          <a:p>
            <a:pPr algn="ctr" eaLnBrk="1" hangingPunct="1"/>
            <a:r>
              <a:rPr lang="en-GB" altLang="en-US" i="1"/>
              <a:t>Accounting for</a:t>
            </a:r>
            <a:r>
              <a:rPr lang="en-GB" altLang="en-US"/>
              <a:t> what is noticed</a:t>
            </a:r>
            <a:endParaRPr lang="en-US" altLang="en-US"/>
          </a:p>
        </p:txBody>
      </p:sp>
      <p:graphicFrame>
        <p:nvGraphicFramePr>
          <p:cNvPr id="4" name="Table 3">
            <a:extLst>
              <a:ext uri="{FF2B5EF4-FFF2-40B4-BE49-F238E27FC236}">
                <a16:creationId xmlns:a16="http://schemas.microsoft.com/office/drawing/2014/main" id="{7C01F2C3-15F4-4B17-9729-0A3F91AB0244}"/>
              </a:ext>
            </a:extLst>
          </p:cNvPr>
          <p:cNvGraphicFramePr>
            <a:graphicFrameLocks noGrp="1"/>
          </p:cNvGraphicFramePr>
          <p:nvPr>
            <p:extLst>
              <p:ext uri="{D42A27DB-BD31-4B8C-83A1-F6EECF244321}">
                <p14:modId xmlns:p14="http://schemas.microsoft.com/office/powerpoint/2010/main" val="1484072741"/>
              </p:ext>
            </p:extLst>
          </p:nvPr>
        </p:nvGraphicFramePr>
        <p:xfrm>
          <a:off x="2286000" y="1285352"/>
          <a:ext cx="4572000" cy="4286250"/>
        </p:xfrm>
        <a:graphic>
          <a:graphicData uri="http://schemas.openxmlformats.org/drawingml/2006/table">
            <a:tbl>
              <a:tblPr firstRow="1" bandRow="1">
                <a:tableStyleId>{5940675A-B579-460E-94D1-54222C63F5DA}</a:tableStyleId>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tblGrid>
              <a:tr h="285750">
                <a:tc>
                  <a:txBody>
                    <a:bodyPr/>
                    <a:lstStyle/>
                    <a:p>
                      <a:pPr algn="ctr"/>
                      <a:r>
                        <a:rPr lang="en-GB" sz="1400" dirty="0"/>
                        <a:t>1</a:t>
                      </a:r>
                    </a:p>
                  </a:txBody>
                  <a:tcPr marL="68580" marR="68580" marT="34290" marB="34290"/>
                </a:tc>
                <a:tc>
                  <a:txBody>
                    <a:bodyPr/>
                    <a:lstStyle/>
                    <a:p>
                      <a:pPr algn="ctr"/>
                      <a:r>
                        <a:rPr lang="en-GB" sz="1400" dirty="0"/>
                        <a:t>2</a:t>
                      </a:r>
                    </a:p>
                  </a:txBody>
                  <a:tcPr marL="68580" marR="68580" marT="34290" marB="34290"/>
                </a:tc>
                <a:tc>
                  <a:txBody>
                    <a:bodyPr/>
                    <a:lstStyle/>
                    <a:p>
                      <a:pPr algn="ctr"/>
                      <a:r>
                        <a:rPr lang="en-GB" sz="1400" dirty="0"/>
                        <a:t>3</a:t>
                      </a:r>
                    </a:p>
                  </a:txBody>
                  <a:tcPr marL="68580" marR="68580" marT="34290" marB="34290"/>
                </a:tc>
                <a:tc>
                  <a:txBody>
                    <a:bodyPr/>
                    <a:lstStyle/>
                    <a:p>
                      <a:pPr algn="ctr"/>
                      <a:r>
                        <a:rPr lang="en-GB" sz="1400" dirty="0"/>
                        <a:t>4</a:t>
                      </a:r>
                    </a:p>
                  </a:txBody>
                  <a:tcPr marL="68580" marR="68580" marT="34290" marB="34290"/>
                </a:tc>
                <a:tc>
                  <a:txBody>
                    <a:bodyPr/>
                    <a:lstStyle/>
                    <a:p>
                      <a:pPr algn="ctr"/>
                      <a:r>
                        <a:rPr lang="en-GB" sz="1400" dirty="0"/>
                        <a:t>5</a:t>
                      </a:r>
                    </a:p>
                  </a:txBody>
                  <a:tcPr marL="68580" marR="68580" marT="34290" marB="34290"/>
                </a:tc>
                <a:tc>
                  <a:txBody>
                    <a:bodyPr/>
                    <a:lstStyle/>
                    <a:p>
                      <a:pPr algn="ctr"/>
                      <a:r>
                        <a:rPr lang="en-GB" sz="1400" dirty="0"/>
                        <a:t>6</a:t>
                      </a:r>
                    </a:p>
                  </a:txBody>
                  <a:tcPr marL="68580" marR="68580" marT="34290" marB="34290"/>
                </a:tc>
                <a:extLst>
                  <a:ext uri="{0D108BD9-81ED-4DB2-BD59-A6C34878D82A}">
                    <a16:rowId xmlns:a16="http://schemas.microsoft.com/office/drawing/2014/main" val="10000"/>
                  </a:ext>
                </a:extLst>
              </a:tr>
              <a:tr h="285750">
                <a:tc>
                  <a:txBody>
                    <a:bodyPr/>
                    <a:lstStyle/>
                    <a:p>
                      <a:pPr algn="ctr"/>
                      <a:r>
                        <a:rPr lang="en-GB" sz="1400" dirty="0"/>
                        <a:t>7</a:t>
                      </a:r>
                    </a:p>
                  </a:txBody>
                  <a:tcPr marL="68580" marR="68580" marT="34290" marB="34290"/>
                </a:tc>
                <a:tc>
                  <a:txBody>
                    <a:bodyPr/>
                    <a:lstStyle/>
                    <a:p>
                      <a:pPr algn="ctr"/>
                      <a:r>
                        <a:rPr lang="en-GB" sz="1400" dirty="0"/>
                        <a:t>8</a:t>
                      </a:r>
                    </a:p>
                  </a:txBody>
                  <a:tcPr marL="68580" marR="68580" marT="34290" marB="34290"/>
                </a:tc>
                <a:tc>
                  <a:txBody>
                    <a:bodyPr/>
                    <a:lstStyle/>
                    <a:p>
                      <a:pPr algn="ctr"/>
                      <a:r>
                        <a:rPr lang="en-GB" sz="1400" dirty="0"/>
                        <a:t>9</a:t>
                      </a:r>
                    </a:p>
                  </a:txBody>
                  <a:tcPr marL="68580" marR="68580" marT="34290" marB="34290"/>
                </a:tc>
                <a:tc>
                  <a:txBody>
                    <a:bodyPr/>
                    <a:lstStyle/>
                    <a:p>
                      <a:pPr algn="ctr"/>
                      <a:r>
                        <a:rPr lang="en-GB" sz="1400" dirty="0"/>
                        <a:t>10</a:t>
                      </a:r>
                    </a:p>
                  </a:txBody>
                  <a:tcPr marL="68580" marR="68580" marT="34290" marB="34290"/>
                </a:tc>
                <a:tc>
                  <a:txBody>
                    <a:bodyPr/>
                    <a:lstStyle/>
                    <a:p>
                      <a:pPr algn="ctr"/>
                      <a:r>
                        <a:rPr lang="en-GB" sz="1400" dirty="0"/>
                        <a:t>11</a:t>
                      </a:r>
                    </a:p>
                  </a:txBody>
                  <a:tcPr marL="68580" marR="68580" marT="34290" marB="34290"/>
                </a:tc>
                <a:tc>
                  <a:txBody>
                    <a:bodyPr/>
                    <a:lstStyle/>
                    <a:p>
                      <a:pPr algn="ctr"/>
                      <a:r>
                        <a:rPr lang="en-GB" sz="1400" dirty="0"/>
                        <a:t>12</a:t>
                      </a:r>
                    </a:p>
                  </a:txBody>
                  <a:tcPr marL="68580" marR="68580" marT="34290" marB="34290"/>
                </a:tc>
                <a:extLst>
                  <a:ext uri="{0D108BD9-81ED-4DB2-BD59-A6C34878D82A}">
                    <a16:rowId xmlns:a16="http://schemas.microsoft.com/office/drawing/2014/main" val="10001"/>
                  </a:ext>
                </a:extLst>
              </a:tr>
              <a:tr h="285750">
                <a:tc>
                  <a:txBody>
                    <a:bodyPr/>
                    <a:lstStyle/>
                    <a:p>
                      <a:pPr algn="ctr"/>
                      <a:r>
                        <a:rPr lang="en-GB" sz="1400" dirty="0"/>
                        <a:t>13</a:t>
                      </a:r>
                    </a:p>
                  </a:txBody>
                  <a:tcPr marL="68580" marR="68580" marT="34290" marB="34290"/>
                </a:tc>
                <a:tc>
                  <a:txBody>
                    <a:bodyPr/>
                    <a:lstStyle/>
                    <a:p>
                      <a:pPr algn="ctr"/>
                      <a:r>
                        <a:rPr lang="en-GB" sz="1400" dirty="0"/>
                        <a:t>14</a:t>
                      </a:r>
                    </a:p>
                  </a:txBody>
                  <a:tcPr marL="68580" marR="68580" marT="34290" marB="34290"/>
                </a:tc>
                <a:tc>
                  <a:txBody>
                    <a:bodyPr/>
                    <a:lstStyle/>
                    <a:p>
                      <a:pPr algn="ctr"/>
                      <a:r>
                        <a:rPr lang="en-GB" sz="1400" dirty="0"/>
                        <a:t>15</a:t>
                      </a:r>
                    </a:p>
                  </a:txBody>
                  <a:tcPr marL="68580" marR="68580" marT="34290" marB="34290"/>
                </a:tc>
                <a:tc>
                  <a:txBody>
                    <a:bodyPr/>
                    <a:lstStyle/>
                    <a:p>
                      <a:pPr algn="ctr"/>
                      <a:r>
                        <a:rPr lang="en-GB" sz="1400" dirty="0"/>
                        <a:t>16</a:t>
                      </a:r>
                    </a:p>
                  </a:txBody>
                  <a:tcPr marL="68580" marR="68580" marT="34290" marB="34290"/>
                </a:tc>
                <a:tc>
                  <a:txBody>
                    <a:bodyPr/>
                    <a:lstStyle/>
                    <a:p>
                      <a:pPr algn="ctr"/>
                      <a:r>
                        <a:rPr lang="en-GB" sz="1400" dirty="0"/>
                        <a:t>17</a:t>
                      </a:r>
                    </a:p>
                  </a:txBody>
                  <a:tcPr marL="68580" marR="68580" marT="34290" marB="34290"/>
                </a:tc>
                <a:tc>
                  <a:txBody>
                    <a:bodyPr/>
                    <a:lstStyle/>
                    <a:p>
                      <a:pPr algn="ctr"/>
                      <a:r>
                        <a:rPr lang="en-GB" sz="1400" dirty="0"/>
                        <a:t>18</a:t>
                      </a:r>
                    </a:p>
                  </a:txBody>
                  <a:tcPr marL="68580" marR="68580" marT="34290" marB="34290"/>
                </a:tc>
                <a:extLst>
                  <a:ext uri="{0D108BD9-81ED-4DB2-BD59-A6C34878D82A}">
                    <a16:rowId xmlns:a16="http://schemas.microsoft.com/office/drawing/2014/main" val="10002"/>
                  </a:ext>
                </a:extLst>
              </a:tr>
              <a:tr h="285750">
                <a:tc>
                  <a:txBody>
                    <a:bodyPr/>
                    <a:lstStyle/>
                    <a:p>
                      <a:pPr algn="ctr"/>
                      <a:r>
                        <a:rPr lang="en-GB" sz="1400" dirty="0"/>
                        <a:t>19</a:t>
                      </a:r>
                    </a:p>
                  </a:txBody>
                  <a:tcPr marL="68580" marR="68580" marT="34290" marB="34290"/>
                </a:tc>
                <a:tc>
                  <a:txBody>
                    <a:bodyPr/>
                    <a:lstStyle/>
                    <a:p>
                      <a:pPr algn="ctr"/>
                      <a:r>
                        <a:rPr lang="en-GB" sz="1400" dirty="0"/>
                        <a:t>20</a:t>
                      </a:r>
                    </a:p>
                  </a:txBody>
                  <a:tcPr marL="68580" marR="68580" marT="34290" marB="34290"/>
                </a:tc>
                <a:tc>
                  <a:txBody>
                    <a:bodyPr/>
                    <a:lstStyle/>
                    <a:p>
                      <a:pPr algn="ctr"/>
                      <a:r>
                        <a:rPr lang="en-GB" sz="1400" dirty="0"/>
                        <a:t>21</a:t>
                      </a:r>
                    </a:p>
                  </a:txBody>
                  <a:tcPr marL="68580" marR="68580" marT="34290" marB="34290"/>
                </a:tc>
                <a:tc>
                  <a:txBody>
                    <a:bodyPr/>
                    <a:lstStyle/>
                    <a:p>
                      <a:pPr algn="ctr"/>
                      <a:r>
                        <a:rPr lang="en-GB" sz="1400" dirty="0"/>
                        <a:t>22</a:t>
                      </a:r>
                    </a:p>
                  </a:txBody>
                  <a:tcPr marL="68580" marR="68580" marT="34290" marB="34290"/>
                </a:tc>
                <a:tc>
                  <a:txBody>
                    <a:bodyPr/>
                    <a:lstStyle/>
                    <a:p>
                      <a:pPr algn="ctr"/>
                      <a:r>
                        <a:rPr lang="en-GB" sz="1400" dirty="0"/>
                        <a:t>23</a:t>
                      </a:r>
                    </a:p>
                  </a:txBody>
                  <a:tcPr marL="68580" marR="68580" marT="34290" marB="34290"/>
                </a:tc>
                <a:tc>
                  <a:txBody>
                    <a:bodyPr/>
                    <a:lstStyle/>
                    <a:p>
                      <a:pPr algn="ctr"/>
                      <a:r>
                        <a:rPr lang="en-GB" sz="1400" dirty="0"/>
                        <a:t>24</a:t>
                      </a:r>
                    </a:p>
                  </a:txBody>
                  <a:tcPr marL="68580" marR="68580" marT="34290" marB="34290"/>
                </a:tc>
                <a:extLst>
                  <a:ext uri="{0D108BD9-81ED-4DB2-BD59-A6C34878D82A}">
                    <a16:rowId xmlns:a16="http://schemas.microsoft.com/office/drawing/2014/main" val="10003"/>
                  </a:ext>
                </a:extLst>
              </a:tr>
              <a:tr h="285750">
                <a:tc>
                  <a:txBody>
                    <a:bodyPr/>
                    <a:lstStyle/>
                    <a:p>
                      <a:pPr algn="ctr"/>
                      <a:r>
                        <a:rPr lang="en-GB" sz="1400" dirty="0"/>
                        <a:t>25</a:t>
                      </a:r>
                    </a:p>
                  </a:txBody>
                  <a:tcPr marL="68580" marR="68580" marT="34290" marB="34290"/>
                </a:tc>
                <a:tc>
                  <a:txBody>
                    <a:bodyPr/>
                    <a:lstStyle/>
                    <a:p>
                      <a:pPr algn="ctr"/>
                      <a:r>
                        <a:rPr lang="en-GB" sz="1400" dirty="0"/>
                        <a:t>26</a:t>
                      </a:r>
                    </a:p>
                  </a:txBody>
                  <a:tcPr marL="68580" marR="68580" marT="34290" marB="34290"/>
                </a:tc>
                <a:tc>
                  <a:txBody>
                    <a:bodyPr/>
                    <a:lstStyle/>
                    <a:p>
                      <a:pPr algn="ctr"/>
                      <a:r>
                        <a:rPr lang="en-GB" sz="1400" dirty="0"/>
                        <a:t>27</a:t>
                      </a:r>
                    </a:p>
                  </a:txBody>
                  <a:tcPr marL="68580" marR="68580" marT="34290" marB="34290"/>
                </a:tc>
                <a:tc>
                  <a:txBody>
                    <a:bodyPr/>
                    <a:lstStyle/>
                    <a:p>
                      <a:pPr algn="ctr"/>
                      <a:r>
                        <a:rPr lang="en-GB" sz="1400" dirty="0"/>
                        <a:t>28</a:t>
                      </a:r>
                    </a:p>
                  </a:txBody>
                  <a:tcPr marL="68580" marR="68580" marT="34290" marB="34290"/>
                </a:tc>
                <a:tc>
                  <a:txBody>
                    <a:bodyPr/>
                    <a:lstStyle/>
                    <a:p>
                      <a:pPr algn="ctr"/>
                      <a:r>
                        <a:rPr lang="en-GB" sz="1400" dirty="0"/>
                        <a:t>29</a:t>
                      </a:r>
                    </a:p>
                  </a:txBody>
                  <a:tcPr marL="68580" marR="68580" marT="34290" marB="34290"/>
                </a:tc>
                <a:tc>
                  <a:txBody>
                    <a:bodyPr/>
                    <a:lstStyle/>
                    <a:p>
                      <a:pPr algn="ctr"/>
                      <a:r>
                        <a:rPr lang="en-GB" sz="1400" dirty="0"/>
                        <a:t>30</a:t>
                      </a:r>
                    </a:p>
                  </a:txBody>
                  <a:tcPr marL="68580" marR="68580" marT="34290" marB="34290"/>
                </a:tc>
                <a:extLst>
                  <a:ext uri="{0D108BD9-81ED-4DB2-BD59-A6C34878D82A}">
                    <a16:rowId xmlns:a16="http://schemas.microsoft.com/office/drawing/2014/main" val="10004"/>
                  </a:ext>
                </a:extLst>
              </a:tr>
              <a:tr h="285750">
                <a:tc>
                  <a:txBody>
                    <a:bodyPr/>
                    <a:lstStyle/>
                    <a:p>
                      <a:pPr algn="ctr"/>
                      <a:r>
                        <a:rPr lang="en-GB" sz="1400" dirty="0"/>
                        <a:t>31</a:t>
                      </a:r>
                    </a:p>
                  </a:txBody>
                  <a:tcPr marL="68580" marR="68580" marT="34290" marB="34290"/>
                </a:tc>
                <a:tc>
                  <a:txBody>
                    <a:bodyPr/>
                    <a:lstStyle/>
                    <a:p>
                      <a:pPr algn="ctr"/>
                      <a:r>
                        <a:rPr lang="en-GB" sz="1400" dirty="0"/>
                        <a:t>32</a:t>
                      </a:r>
                    </a:p>
                  </a:txBody>
                  <a:tcPr marL="68580" marR="68580" marT="34290" marB="34290"/>
                </a:tc>
                <a:tc>
                  <a:txBody>
                    <a:bodyPr/>
                    <a:lstStyle/>
                    <a:p>
                      <a:pPr algn="ctr"/>
                      <a:r>
                        <a:rPr lang="en-GB" sz="1400" dirty="0"/>
                        <a:t>33</a:t>
                      </a:r>
                    </a:p>
                  </a:txBody>
                  <a:tcPr marL="68580" marR="68580" marT="34290" marB="34290"/>
                </a:tc>
                <a:tc>
                  <a:txBody>
                    <a:bodyPr/>
                    <a:lstStyle/>
                    <a:p>
                      <a:pPr algn="ctr"/>
                      <a:r>
                        <a:rPr lang="en-GB" sz="1400" dirty="0"/>
                        <a:t>34</a:t>
                      </a:r>
                    </a:p>
                  </a:txBody>
                  <a:tcPr marL="68580" marR="68580" marT="34290" marB="34290"/>
                </a:tc>
                <a:tc>
                  <a:txBody>
                    <a:bodyPr/>
                    <a:lstStyle/>
                    <a:p>
                      <a:pPr algn="ctr"/>
                      <a:r>
                        <a:rPr lang="en-GB" sz="1400" dirty="0"/>
                        <a:t>35</a:t>
                      </a:r>
                    </a:p>
                  </a:txBody>
                  <a:tcPr marL="68580" marR="68580" marT="34290" marB="34290"/>
                </a:tc>
                <a:tc>
                  <a:txBody>
                    <a:bodyPr/>
                    <a:lstStyle/>
                    <a:p>
                      <a:pPr algn="ctr"/>
                      <a:r>
                        <a:rPr lang="en-GB" sz="1400" dirty="0"/>
                        <a:t>36</a:t>
                      </a:r>
                    </a:p>
                  </a:txBody>
                  <a:tcPr marL="68580" marR="68580" marT="34290" marB="34290"/>
                </a:tc>
                <a:extLst>
                  <a:ext uri="{0D108BD9-81ED-4DB2-BD59-A6C34878D82A}">
                    <a16:rowId xmlns:a16="http://schemas.microsoft.com/office/drawing/2014/main" val="10005"/>
                  </a:ext>
                </a:extLst>
              </a:tr>
              <a:tr h="285750">
                <a:tc>
                  <a:txBody>
                    <a:bodyPr/>
                    <a:lstStyle/>
                    <a:p>
                      <a:pPr algn="ctr"/>
                      <a:r>
                        <a:rPr lang="en-GB" sz="1400" dirty="0"/>
                        <a:t>37</a:t>
                      </a:r>
                    </a:p>
                  </a:txBody>
                  <a:tcPr marL="68580" marR="68580" marT="34290" marB="34290"/>
                </a:tc>
                <a:tc>
                  <a:txBody>
                    <a:bodyPr/>
                    <a:lstStyle/>
                    <a:p>
                      <a:pPr algn="ctr"/>
                      <a:r>
                        <a:rPr lang="en-GB" sz="1400" dirty="0"/>
                        <a:t>38</a:t>
                      </a:r>
                    </a:p>
                  </a:txBody>
                  <a:tcPr marL="68580" marR="68580" marT="34290" marB="34290"/>
                </a:tc>
                <a:tc>
                  <a:txBody>
                    <a:bodyPr/>
                    <a:lstStyle/>
                    <a:p>
                      <a:pPr algn="ctr"/>
                      <a:r>
                        <a:rPr lang="en-GB" sz="1400" dirty="0"/>
                        <a:t>39</a:t>
                      </a:r>
                    </a:p>
                  </a:txBody>
                  <a:tcPr marL="68580" marR="68580" marT="34290" marB="34290"/>
                </a:tc>
                <a:tc>
                  <a:txBody>
                    <a:bodyPr/>
                    <a:lstStyle/>
                    <a:p>
                      <a:pPr algn="ctr"/>
                      <a:r>
                        <a:rPr lang="en-GB" sz="1400" dirty="0"/>
                        <a:t>40</a:t>
                      </a:r>
                    </a:p>
                  </a:txBody>
                  <a:tcPr marL="68580" marR="68580" marT="34290" marB="34290"/>
                </a:tc>
                <a:tc>
                  <a:txBody>
                    <a:bodyPr/>
                    <a:lstStyle/>
                    <a:p>
                      <a:pPr algn="ctr"/>
                      <a:r>
                        <a:rPr lang="en-GB" sz="1400" dirty="0"/>
                        <a:t>41</a:t>
                      </a:r>
                    </a:p>
                  </a:txBody>
                  <a:tcPr marL="68580" marR="68580" marT="34290" marB="34290"/>
                </a:tc>
                <a:tc>
                  <a:txBody>
                    <a:bodyPr/>
                    <a:lstStyle/>
                    <a:p>
                      <a:pPr algn="ctr"/>
                      <a:r>
                        <a:rPr lang="en-GB" sz="1400" dirty="0"/>
                        <a:t>42</a:t>
                      </a:r>
                    </a:p>
                  </a:txBody>
                  <a:tcPr marL="68580" marR="68580" marT="34290" marB="34290"/>
                </a:tc>
                <a:extLst>
                  <a:ext uri="{0D108BD9-81ED-4DB2-BD59-A6C34878D82A}">
                    <a16:rowId xmlns:a16="http://schemas.microsoft.com/office/drawing/2014/main" val="10006"/>
                  </a:ext>
                </a:extLst>
              </a:tr>
              <a:tr h="285750">
                <a:tc>
                  <a:txBody>
                    <a:bodyPr/>
                    <a:lstStyle/>
                    <a:p>
                      <a:pPr algn="ctr"/>
                      <a:r>
                        <a:rPr lang="en-GB" sz="1400" dirty="0"/>
                        <a:t>43</a:t>
                      </a:r>
                    </a:p>
                  </a:txBody>
                  <a:tcPr marL="68580" marR="68580" marT="34290" marB="34290"/>
                </a:tc>
                <a:tc>
                  <a:txBody>
                    <a:bodyPr/>
                    <a:lstStyle/>
                    <a:p>
                      <a:pPr algn="ctr"/>
                      <a:r>
                        <a:rPr lang="en-GB" sz="1400" dirty="0"/>
                        <a:t>44</a:t>
                      </a:r>
                    </a:p>
                  </a:txBody>
                  <a:tcPr marL="68580" marR="68580" marT="34290" marB="34290"/>
                </a:tc>
                <a:tc>
                  <a:txBody>
                    <a:bodyPr/>
                    <a:lstStyle/>
                    <a:p>
                      <a:pPr algn="ctr"/>
                      <a:r>
                        <a:rPr lang="en-GB" sz="1400" dirty="0"/>
                        <a:t>45</a:t>
                      </a:r>
                    </a:p>
                  </a:txBody>
                  <a:tcPr marL="68580" marR="68580" marT="34290" marB="34290"/>
                </a:tc>
                <a:tc>
                  <a:txBody>
                    <a:bodyPr/>
                    <a:lstStyle/>
                    <a:p>
                      <a:pPr algn="ctr"/>
                      <a:r>
                        <a:rPr lang="en-GB" sz="1400" dirty="0"/>
                        <a:t>46</a:t>
                      </a:r>
                    </a:p>
                  </a:txBody>
                  <a:tcPr marL="68580" marR="68580" marT="34290" marB="34290"/>
                </a:tc>
                <a:tc>
                  <a:txBody>
                    <a:bodyPr/>
                    <a:lstStyle/>
                    <a:p>
                      <a:pPr algn="ctr"/>
                      <a:r>
                        <a:rPr lang="en-GB" sz="1400" dirty="0"/>
                        <a:t>47</a:t>
                      </a:r>
                    </a:p>
                  </a:txBody>
                  <a:tcPr marL="68580" marR="68580" marT="34290" marB="34290"/>
                </a:tc>
                <a:tc>
                  <a:txBody>
                    <a:bodyPr/>
                    <a:lstStyle/>
                    <a:p>
                      <a:pPr algn="ctr"/>
                      <a:r>
                        <a:rPr lang="en-GB" sz="1400" dirty="0"/>
                        <a:t>48</a:t>
                      </a:r>
                    </a:p>
                  </a:txBody>
                  <a:tcPr marL="68580" marR="68580" marT="34290" marB="34290"/>
                </a:tc>
                <a:extLst>
                  <a:ext uri="{0D108BD9-81ED-4DB2-BD59-A6C34878D82A}">
                    <a16:rowId xmlns:a16="http://schemas.microsoft.com/office/drawing/2014/main" val="10007"/>
                  </a:ext>
                </a:extLst>
              </a:tr>
              <a:tr h="285750">
                <a:tc>
                  <a:txBody>
                    <a:bodyPr/>
                    <a:lstStyle/>
                    <a:p>
                      <a:pPr algn="ctr"/>
                      <a:r>
                        <a:rPr lang="en-GB" sz="1400" dirty="0"/>
                        <a:t>49</a:t>
                      </a:r>
                    </a:p>
                  </a:txBody>
                  <a:tcPr marL="68580" marR="68580" marT="34290" marB="34290"/>
                </a:tc>
                <a:tc>
                  <a:txBody>
                    <a:bodyPr/>
                    <a:lstStyle/>
                    <a:p>
                      <a:pPr algn="ctr"/>
                      <a:r>
                        <a:rPr lang="en-GB" sz="1400" dirty="0"/>
                        <a:t>50</a:t>
                      </a:r>
                    </a:p>
                  </a:txBody>
                  <a:tcPr marL="68580" marR="68580" marT="34290" marB="34290"/>
                </a:tc>
                <a:tc>
                  <a:txBody>
                    <a:bodyPr/>
                    <a:lstStyle/>
                    <a:p>
                      <a:pPr algn="ctr"/>
                      <a:r>
                        <a:rPr lang="en-GB" sz="1400" dirty="0"/>
                        <a:t>51</a:t>
                      </a:r>
                    </a:p>
                  </a:txBody>
                  <a:tcPr marL="68580" marR="68580" marT="34290" marB="34290"/>
                </a:tc>
                <a:tc>
                  <a:txBody>
                    <a:bodyPr/>
                    <a:lstStyle/>
                    <a:p>
                      <a:pPr algn="ctr"/>
                      <a:r>
                        <a:rPr lang="en-GB" sz="1400" dirty="0"/>
                        <a:t>52</a:t>
                      </a:r>
                    </a:p>
                  </a:txBody>
                  <a:tcPr marL="68580" marR="68580" marT="34290" marB="34290"/>
                </a:tc>
                <a:tc>
                  <a:txBody>
                    <a:bodyPr/>
                    <a:lstStyle/>
                    <a:p>
                      <a:pPr algn="ctr"/>
                      <a:r>
                        <a:rPr lang="en-GB" sz="1400" dirty="0"/>
                        <a:t>53</a:t>
                      </a:r>
                    </a:p>
                  </a:txBody>
                  <a:tcPr marL="68580" marR="68580" marT="34290" marB="34290"/>
                </a:tc>
                <a:tc>
                  <a:txBody>
                    <a:bodyPr/>
                    <a:lstStyle/>
                    <a:p>
                      <a:pPr algn="ctr"/>
                      <a:r>
                        <a:rPr lang="en-GB" sz="1400" dirty="0"/>
                        <a:t>54</a:t>
                      </a:r>
                    </a:p>
                  </a:txBody>
                  <a:tcPr marL="68580" marR="68580" marT="34290" marB="34290"/>
                </a:tc>
                <a:extLst>
                  <a:ext uri="{0D108BD9-81ED-4DB2-BD59-A6C34878D82A}">
                    <a16:rowId xmlns:a16="http://schemas.microsoft.com/office/drawing/2014/main" val="10008"/>
                  </a:ext>
                </a:extLst>
              </a:tr>
              <a:tr h="285750">
                <a:tc>
                  <a:txBody>
                    <a:bodyPr/>
                    <a:lstStyle/>
                    <a:p>
                      <a:pPr algn="ctr"/>
                      <a:r>
                        <a:rPr lang="en-GB" sz="1400" dirty="0"/>
                        <a:t>55</a:t>
                      </a:r>
                    </a:p>
                  </a:txBody>
                  <a:tcPr marL="68580" marR="68580" marT="34290" marB="34290"/>
                </a:tc>
                <a:tc>
                  <a:txBody>
                    <a:bodyPr/>
                    <a:lstStyle/>
                    <a:p>
                      <a:pPr algn="ctr"/>
                      <a:r>
                        <a:rPr lang="en-GB" sz="1400" dirty="0"/>
                        <a:t>56</a:t>
                      </a:r>
                    </a:p>
                  </a:txBody>
                  <a:tcPr marL="68580" marR="68580" marT="34290" marB="34290"/>
                </a:tc>
                <a:tc>
                  <a:txBody>
                    <a:bodyPr/>
                    <a:lstStyle/>
                    <a:p>
                      <a:pPr algn="ctr"/>
                      <a:r>
                        <a:rPr lang="en-GB" sz="1400" dirty="0"/>
                        <a:t>57</a:t>
                      </a:r>
                    </a:p>
                  </a:txBody>
                  <a:tcPr marL="68580" marR="68580" marT="34290" marB="34290"/>
                </a:tc>
                <a:tc>
                  <a:txBody>
                    <a:bodyPr/>
                    <a:lstStyle/>
                    <a:p>
                      <a:pPr algn="ctr"/>
                      <a:r>
                        <a:rPr lang="en-GB" sz="1400" dirty="0"/>
                        <a:t>58</a:t>
                      </a:r>
                    </a:p>
                  </a:txBody>
                  <a:tcPr marL="68580" marR="68580" marT="34290" marB="34290"/>
                </a:tc>
                <a:tc>
                  <a:txBody>
                    <a:bodyPr/>
                    <a:lstStyle/>
                    <a:p>
                      <a:pPr algn="ctr"/>
                      <a:r>
                        <a:rPr lang="en-GB" sz="1400" dirty="0"/>
                        <a:t>59</a:t>
                      </a:r>
                    </a:p>
                  </a:txBody>
                  <a:tcPr marL="68580" marR="68580" marT="34290" marB="34290"/>
                </a:tc>
                <a:tc>
                  <a:txBody>
                    <a:bodyPr/>
                    <a:lstStyle/>
                    <a:p>
                      <a:pPr algn="ctr"/>
                      <a:r>
                        <a:rPr lang="en-GB" sz="1400" dirty="0"/>
                        <a:t>60</a:t>
                      </a:r>
                    </a:p>
                  </a:txBody>
                  <a:tcPr marL="68580" marR="68580" marT="34290" marB="34290"/>
                </a:tc>
                <a:extLst>
                  <a:ext uri="{0D108BD9-81ED-4DB2-BD59-A6C34878D82A}">
                    <a16:rowId xmlns:a16="http://schemas.microsoft.com/office/drawing/2014/main" val="10009"/>
                  </a:ext>
                </a:extLst>
              </a:tr>
              <a:tr h="285750">
                <a:tc>
                  <a:txBody>
                    <a:bodyPr/>
                    <a:lstStyle/>
                    <a:p>
                      <a:pPr algn="ctr"/>
                      <a:r>
                        <a:rPr lang="en-GB" sz="1400" dirty="0"/>
                        <a:t>61</a:t>
                      </a:r>
                    </a:p>
                  </a:txBody>
                  <a:tcPr marL="68580" marR="68580" marT="34290" marB="34290"/>
                </a:tc>
                <a:tc>
                  <a:txBody>
                    <a:bodyPr/>
                    <a:lstStyle/>
                    <a:p>
                      <a:pPr algn="ctr"/>
                      <a:r>
                        <a:rPr lang="en-GB" sz="1400" dirty="0"/>
                        <a:t>62</a:t>
                      </a:r>
                    </a:p>
                  </a:txBody>
                  <a:tcPr marL="68580" marR="68580" marT="34290" marB="34290"/>
                </a:tc>
                <a:tc>
                  <a:txBody>
                    <a:bodyPr/>
                    <a:lstStyle/>
                    <a:p>
                      <a:pPr algn="ctr"/>
                      <a:r>
                        <a:rPr lang="en-GB" sz="1400" dirty="0"/>
                        <a:t>63</a:t>
                      </a:r>
                    </a:p>
                  </a:txBody>
                  <a:tcPr marL="68580" marR="68580" marT="34290" marB="34290"/>
                </a:tc>
                <a:tc>
                  <a:txBody>
                    <a:bodyPr/>
                    <a:lstStyle/>
                    <a:p>
                      <a:pPr algn="ctr"/>
                      <a:r>
                        <a:rPr lang="en-GB" sz="1400" dirty="0"/>
                        <a:t>64</a:t>
                      </a:r>
                    </a:p>
                  </a:txBody>
                  <a:tcPr marL="68580" marR="68580" marT="34290" marB="34290"/>
                </a:tc>
                <a:tc>
                  <a:txBody>
                    <a:bodyPr/>
                    <a:lstStyle/>
                    <a:p>
                      <a:pPr algn="ctr"/>
                      <a:r>
                        <a:rPr lang="en-GB" sz="1400" dirty="0"/>
                        <a:t>65</a:t>
                      </a:r>
                    </a:p>
                  </a:txBody>
                  <a:tcPr marL="68580" marR="68580" marT="34290" marB="34290"/>
                </a:tc>
                <a:tc>
                  <a:txBody>
                    <a:bodyPr/>
                    <a:lstStyle/>
                    <a:p>
                      <a:pPr algn="ctr"/>
                      <a:r>
                        <a:rPr lang="en-GB" sz="1400" dirty="0"/>
                        <a:t>66</a:t>
                      </a:r>
                    </a:p>
                  </a:txBody>
                  <a:tcPr marL="68580" marR="68580" marT="34290" marB="34290"/>
                </a:tc>
                <a:extLst>
                  <a:ext uri="{0D108BD9-81ED-4DB2-BD59-A6C34878D82A}">
                    <a16:rowId xmlns:a16="http://schemas.microsoft.com/office/drawing/2014/main" val="10010"/>
                  </a:ext>
                </a:extLst>
              </a:tr>
              <a:tr h="285750">
                <a:tc>
                  <a:txBody>
                    <a:bodyPr/>
                    <a:lstStyle/>
                    <a:p>
                      <a:pPr algn="ctr"/>
                      <a:r>
                        <a:rPr lang="en-GB" sz="1400" dirty="0"/>
                        <a:t>67</a:t>
                      </a:r>
                    </a:p>
                  </a:txBody>
                  <a:tcPr marL="68580" marR="68580" marT="34290" marB="34290"/>
                </a:tc>
                <a:tc>
                  <a:txBody>
                    <a:bodyPr/>
                    <a:lstStyle/>
                    <a:p>
                      <a:pPr algn="ctr"/>
                      <a:r>
                        <a:rPr lang="en-GB" sz="1400" dirty="0"/>
                        <a:t>68</a:t>
                      </a:r>
                    </a:p>
                  </a:txBody>
                  <a:tcPr marL="68580" marR="68580" marT="34290" marB="34290"/>
                </a:tc>
                <a:tc>
                  <a:txBody>
                    <a:bodyPr/>
                    <a:lstStyle/>
                    <a:p>
                      <a:pPr algn="ctr"/>
                      <a:r>
                        <a:rPr lang="en-GB" sz="1400" dirty="0"/>
                        <a:t>69</a:t>
                      </a:r>
                    </a:p>
                  </a:txBody>
                  <a:tcPr marL="68580" marR="68580" marT="34290" marB="34290"/>
                </a:tc>
                <a:tc>
                  <a:txBody>
                    <a:bodyPr/>
                    <a:lstStyle/>
                    <a:p>
                      <a:pPr algn="ctr"/>
                      <a:r>
                        <a:rPr lang="en-GB" sz="1400" dirty="0"/>
                        <a:t>70</a:t>
                      </a:r>
                    </a:p>
                  </a:txBody>
                  <a:tcPr marL="68580" marR="68580" marT="34290" marB="34290"/>
                </a:tc>
                <a:tc>
                  <a:txBody>
                    <a:bodyPr/>
                    <a:lstStyle/>
                    <a:p>
                      <a:pPr algn="ctr"/>
                      <a:r>
                        <a:rPr lang="en-GB" sz="1400" dirty="0"/>
                        <a:t>71</a:t>
                      </a:r>
                    </a:p>
                  </a:txBody>
                  <a:tcPr marL="68580" marR="68580" marT="34290" marB="34290"/>
                </a:tc>
                <a:tc>
                  <a:txBody>
                    <a:bodyPr/>
                    <a:lstStyle/>
                    <a:p>
                      <a:pPr algn="ctr"/>
                      <a:r>
                        <a:rPr lang="en-GB" sz="1400" dirty="0"/>
                        <a:t>72</a:t>
                      </a:r>
                    </a:p>
                  </a:txBody>
                  <a:tcPr marL="68580" marR="68580" marT="34290" marB="34290"/>
                </a:tc>
                <a:extLst>
                  <a:ext uri="{0D108BD9-81ED-4DB2-BD59-A6C34878D82A}">
                    <a16:rowId xmlns:a16="http://schemas.microsoft.com/office/drawing/2014/main" val="10011"/>
                  </a:ext>
                </a:extLst>
              </a:tr>
              <a:tr h="285750">
                <a:tc>
                  <a:txBody>
                    <a:bodyPr/>
                    <a:lstStyle/>
                    <a:p>
                      <a:pPr algn="ctr"/>
                      <a:r>
                        <a:rPr lang="en-GB" sz="1400" dirty="0"/>
                        <a:t>73</a:t>
                      </a:r>
                    </a:p>
                  </a:txBody>
                  <a:tcPr marL="68580" marR="68580" marT="34290" marB="34290"/>
                </a:tc>
                <a:tc>
                  <a:txBody>
                    <a:bodyPr/>
                    <a:lstStyle/>
                    <a:p>
                      <a:pPr algn="ctr"/>
                      <a:r>
                        <a:rPr lang="en-GB" sz="1400" dirty="0"/>
                        <a:t>74</a:t>
                      </a:r>
                    </a:p>
                  </a:txBody>
                  <a:tcPr marL="68580" marR="68580" marT="34290" marB="34290"/>
                </a:tc>
                <a:tc>
                  <a:txBody>
                    <a:bodyPr/>
                    <a:lstStyle/>
                    <a:p>
                      <a:pPr algn="ctr"/>
                      <a:r>
                        <a:rPr lang="en-GB" sz="1400" dirty="0"/>
                        <a:t>75</a:t>
                      </a:r>
                    </a:p>
                  </a:txBody>
                  <a:tcPr marL="68580" marR="68580" marT="34290" marB="34290"/>
                </a:tc>
                <a:tc>
                  <a:txBody>
                    <a:bodyPr/>
                    <a:lstStyle/>
                    <a:p>
                      <a:pPr algn="ctr"/>
                      <a:r>
                        <a:rPr lang="en-GB" sz="1400" dirty="0"/>
                        <a:t>76</a:t>
                      </a:r>
                    </a:p>
                  </a:txBody>
                  <a:tcPr marL="68580" marR="68580" marT="34290" marB="34290"/>
                </a:tc>
                <a:tc>
                  <a:txBody>
                    <a:bodyPr/>
                    <a:lstStyle/>
                    <a:p>
                      <a:pPr algn="ctr"/>
                      <a:r>
                        <a:rPr lang="en-GB" sz="1400" dirty="0"/>
                        <a:t>77</a:t>
                      </a:r>
                    </a:p>
                  </a:txBody>
                  <a:tcPr marL="68580" marR="68580" marT="34290" marB="34290"/>
                </a:tc>
                <a:tc>
                  <a:txBody>
                    <a:bodyPr/>
                    <a:lstStyle/>
                    <a:p>
                      <a:pPr algn="ctr"/>
                      <a:r>
                        <a:rPr lang="en-GB" sz="1400" dirty="0"/>
                        <a:t>78</a:t>
                      </a:r>
                    </a:p>
                  </a:txBody>
                  <a:tcPr marL="68580" marR="68580" marT="34290" marB="34290"/>
                </a:tc>
                <a:extLst>
                  <a:ext uri="{0D108BD9-81ED-4DB2-BD59-A6C34878D82A}">
                    <a16:rowId xmlns:a16="http://schemas.microsoft.com/office/drawing/2014/main" val="10012"/>
                  </a:ext>
                </a:extLst>
              </a:tr>
              <a:tr h="285750">
                <a:tc>
                  <a:txBody>
                    <a:bodyPr/>
                    <a:lstStyle/>
                    <a:p>
                      <a:pPr algn="ctr"/>
                      <a:r>
                        <a:rPr lang="en-GB" sz="1400" dirty="0"/>
                        <a:t>79</a:t>
                      </a:r>
                    </a:p>
                  </a:txBody>
                  <a:tcPr marL="68580" marR="68580" marT="34290" marB="34290"/>
                </a:tc>
                <a:tc>
                  <a:txBody>
                    <a:bodyPr/>
                    <a:lstStyle/>
                    <a:p>
                      <a:pPr algn="ctr"/>
                      <a:r>
                        <a:rPr lang="en-GB" sz="1400" dirty="0"/>
                        <a:t>80</a:t>
                      </a:r>
                    </a:p>
                  </a:txBody>
                  <a:tcPr marL="68580" marR="68580" marT="34290" marB="34290"/>
                </a:tc>
                <a:tc>
                  <a:txBody>
                    <a:bodyPr/>
                    <a:lstStyle/>
                    <a:p>
                      <a:pPr algn="ctr"/>
                      <a:r>
                        <a:rPr lang="en-GB" sz="1400" dirty="0"/>
                        <a:t>81</a:t>
                      </a:r>
                    </a:p>
                  </a:txBody>
                  <a:tcPr marL="68580" marR="68580" marT="34290" marB="34290"/>
                </a:tc>
                <a:tc>
                  <a:txBody>
                    <a:bodyPr/>
                    <a:lstStyle/>
                    <a:p>
                      <a:pPr algn="ctr"/>
                      <a:r>
                        <a:rPr lang="en-GB" sz="1400" dirty="0"/>
                        <a:t>82</a:t>
                      </a:r>
                    </a:p>
                  </a:txBody>
                  <a:tcPr marL="68580" marR="68580" marT="34290" marB="34290"/>
                </a:tc>
                <a:tc>
                  <a:txBody>
                    <a:bodyPr/>
                    <a:lstStyle/>
                    <a:p>
                      <a:pPr algn="ctr"/>
                      <a:r>
                        <a:rPr lang="en-GB" sz="1400" dirty="0"/>
                        <a:t>83</a:t>
                      </a:r>
                    </a:p>
                  </a:txBody>
                  <a:tcPr marL="68580" marR="68580" marT="34290" marB="34290"/>
                </a:tc>
                <a:tc>
                  <a:txBody>
                    <a:bodyPr/>
                    <a:lstStyle/>
                    <a:p>
                      <a:pPr algn="ctr"/>
                      <a:r>
                        <a:rPr lang="en-GB" sz="1400" dirty="0"/>
                        <a:t>84</a:t>
                      </a:r>
                    </a:p>
                  </a:txBody>
                  <a:tcPr marL="68580" marR="68580" marT="34290" marB="34290"/>
                </a:tc>
                <a:extLst>
                  <a:ext uri="{0D108BD9-81ED-4DB2-BD59-A6C34878D82A}">
                    <a16:rowId xmlns:a16="http://schemas.microsoft.com/office/drawing/2014/main" val="10013"/>
                  </a:ext>
                </a:extLst>
              </a:tr>
              <a:tr h="285750">
                <a:tc>
                  <a:txBody>
                    <a:bodyPr/>
                    <a:lstStyle/>
                    <a:p>
                      <a:pPr algn="ctr"/>
                      <a:r>
                        <a:rPr lang="en-GB" sz="1400" dirty="0"/>
                        <a:t>85</a:t>
                      </a:r>
                    </a:p>
                  </a:txBody>
                  <a:tcPr marL="68580" marR="68580" marT="34290" marB="34290"/>
                </a:tc>
                <a:tc>
                  <a:txBody>
                    <a:bodyPr/>
                    <a:lstStyle/>
                    <a:p>
                      <a:pPr algn="ctr"/>
                      <a:r>
                        <a:rPr lang="en-GB" sz="1400" dirty="0"/>
                        <a:t>86</a:t>
                      </a:r>
                    </a:p>
                  </a:txBody>
                  <a:tcPr marL="68580" marR="68580" marT="34290" marB="34290"/>
                </a:tc>
                <a:tc>
                  <a:txBody>
                    <a:bodyPr/>
                    <a:lstStyle/>
                    <a:p>
                      <a:pPr algn="ctr"/>
                      <a:r>
                        <a:rPr lang="en-GB" sz="1400" dirty="0"/>
                        <a:t>87</a:t>
                      </a:r>
                    </a:p>
                  </a:txBody>
                  <a:tcPr marL="68580" marR="68580" marT="34290" marB="34290"/>
                </a:tc>
                <a:tc>
                  <a:txBody>
                    <a:bodyPr/>
                    <a:lstStyle/>
                    <a:p>
                      <a:pPr algn="ctr"/>
                      <a:r>
                        <a:rPr lang="en-GB" sz="1400" dirty="0"/>
                        <a:t>88</a:t>
                      </a:r>
                    </a:p>
                  </a:txBody>
                  <a:tcPr marL="68580" marR="68580" marT="34290" marB="34290"/>
                </a:tc>
                <a:tc>
                  <a:txBody>
                    <a:bodyPr/>
                    <a:lstStyle/>
                    <a:p>
                      <a:pPr algn="ctr"/>
                      <a:r>
                        <a:rPr lang="en-GB" sz="1400" dirty="0"/>
                        <a:t>89</a:t>
                      </a:r>
                    </a:p>
                  </a:txBody>
                  <a:tcPr marL="68580" marR="68580" marT="34290" marB="34290"/>
                </a:tc>
                <a:tc>
                  <a:txBody>
                    <a:bodyPr/>
                    <a:lstStyle/>
                    <a:p>
                      <a:pPr algn="ctr"/>
                      <a:r>
                        <a:rPr lang="en-GB" sz="1400" dirty="0"/>
                        <a:t>90</a:t>
                      </a:r>
                    </a:p>
                  </a:txBody>
                  <a:tcPr marL="68580" marR="68580" marT="34290" marB="34290"/>
                </a:tc>
                <a:extLst>
                  <a:ext uri="{0D108BD9-81ED-4DB2-BD59-A6C34878D82A}">
                    <a16:rowId xmlns:a16="http://schemas.microsoft.com/office/drawing/2014/main" val="10014"/>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33D5C5D1-AEF7-4CD6-BDC2-ACC8257C76A9}"/>
              </a:ext>
            </a:extLst>
          </p:cNvPr>
          <p:cNvSpPr>
            <a:spLocks noGrp="1" noChangeArrowheads="1"/>
          </p:cNvSpPr>
          <p:nvPr>
            <p:ph type="title"/>
          </p:nvPr>
        </p:nvSpPr>
        <p:spPr/>
        <p:txBody>
          <a:bodyPr>
            <a:normAutofit/>
          </a:bodyPr>
          <a:lstStyle/>
          <a:p>
            <a:pPr algn="ctr" eaLnBrk="1" hangingPunct="1"/>
            <a:r>
              <a:rPr lang="en-GB" altLang="en-US" i="1"/>
              <a:t>Accounting for</a:t>
            </a:r>
            <a:r>
              <a:rPr lang="en-GB" altLang="en-US"/>
              <a:t> what is noticed</a:t>
            </a:r>
            <a:endParaRPr lang="en-US" altLang="en-US"/>
          </a:p>
        </p:txBody>
      </p:sp>
      <p:graphicFrame>
        <p:nvGraphicFramePr>
          <p:cNvPr id="4" name="Table 3">
            <a:extLst>
              <a:ext uri="{FF2B5EF4-FFF2-40B4-BE49-F238E27FC236}">
                <a16:creationId xmlns:a16="http://schemas.microsoft.com/office/drawing/2014/main" id="{C4B9E995-D1F2-45CA-B172-6CE230B2903E}"/>
              </a:ext>
            </a:extLst>
          </p:cNvPr>
          <p:cNvGraphicFramePr>
            <a:graphicFrameLocks noGrp="1"/>
          </p:cNvGraphicFramePr>
          <p:nvPr>
            <p:extLst>
              <p:ext uri="{D42A27DB-BD31-4B8C-83A1-F6EECF244321}">
                <p14:modId xmlns:p14="http://schemas.microsoft.com/office/powerpoint/2010/main" val="497991321"/>
              </p:ext>
            </p:extLst>
          </p:nvPr>
        </p:nvGraphicFramePr>
        <p:xfrm>
          <a:off x="2286000" y="1285875"/>
          <a:ext cx="4572000" cy="4286250"/>
        </p:xfrm>
        <a:graphic>
          <a:graphicData uri="http://schemas.openxmlformats.org/drawingml/2006/table">
            <a:tbl>
              <a:tblPr firstRow="1" bandRow="1">
                <a:tableStyleId>{5940675A-B579-460E-94D1-54222C63F5DA}</a:tableStyleId>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tblGrid>
              <a:tr h="285750">
                <a:tc>
                  <a:txBody>
                    <a:bodyPr/>
                    <a:lstStyle/>
                    <a:p>
                      <a:pPr algn="ctr"/>
                      <a:r>
                        <a:rPr lang="en-GB" sz="1400" dirty="0"/>
                        <a:t>1</a:t>
                      </a:r>
                    </a:p>
                  </a:txBody>
                  <a:tcPr marL="68580" marR="68580" marT="34290" marB="34290"/>
                </a:tc>
                <a:tc>
                  <a:txBody>
                    <a:bodyPr/>
                    <a:lstStyle/>
                    <a:p>
                      <a:pPr algn="ctr"/>
                      <a:r>
                        <a:rPr lang="en-GB" sz="1400" dirty="0"/>
                        <a:t>2</a:t>
                      </a:r>
                    </a:p>
                  </a:txBody>
                  <a:tcPr marL="68580" marR="68580" marT="34290" marB="34290">
                    <a:solidFill>
                      <a:schemeClr val="accent6">
                        <a:lumMod val="60000"/>
                        <a:lumOff val="40000"/>
                      </a:schemeClr>
                    </a:solidFill>
                  </a:tcPr>
                </a:tc>
                <a:tc>
                  <a:txBody>
                    <a:bodyPr/>
                    <a:lstStyle/>
                    <a:p>
                      <a:pPr algn="ctr"/>
                      <a:r>
                        <a:rPr lang="en-GB" sz="1400" dirty="0"/>
                        <a:t>3</a:t>
                      </a:r>
                    </a:p>
                  </a:txBody>
                  <a:tcPr marL="68580" marR="68580" marT="34290" marB="34290">
                    <a:solidFill>
                      <a:schemeClr val="accent6">
                        <a:lumMod val="60000"/>
                        <a:lumOff val="40000"/>
                      </a:schemeClr>
                    </a:solidFill>
                  </a:tcPr>
                </a:tc>
                <a:tc>
                  <a:txBody>
                    <a:bodyPr/>
                    <a:lstStyle/>
                    <a:p>
                      <a:pPr algn="ctr"/>
                      <a:r>
                        <a:rPr lang="en-GB" sz="1400" dirty="0"/>
                        <a:t>4</a:t>
                      </a:r>
                    </a:p>
                  </a:txBody>
                  <a:tcPr marL="68580" marR="68580" marT="34290" marB="34290"/>
                </a:tc>
                <a:tc>
                  <a:txBody>
                    <a:bodyPr/>
                    <a:lstStyle/>
                    <a:p>
                      <a:pPr algn="ctr"/>
                      <a:r>
                        <a:rPr lang="en-GB" sz="1400" dirty="0"/>
                        <a:t>5</a:t>
                      </a:r>
                    </a:p>
                  </a:txBody>
                  <a:tcPr marL="68580" marR="68580" marT="34290" marB="34290">
                    <a:solidFill>
                      <a:schemeClr val="accent6">
                        <a:lumMod val="60000"/>
                        <a:lumOff val="40000"/>
                      </a:schemeClr>
                    </a:solidFill>
                  </a:tcPr>
                </a:tc>
                <a:tc>
                  <a:txBody>
                    <a:bodyPr/>
                    <a:lstStyle/>
                    <a:p>
                      <a:pPr algn="ctr"/>
                      <a:r>
                        <a:rPr lang="en-GB" sz="1400" dirty="0"/>
                        <a:t>6</a:t>
                      </a:r>
                    </a:p>
                  </a:txBody>
                  <a:tcPr marL="68580" marR="68580" marT="34290" marB="34290"/>
                </a:tc>
                <a:extLst>
                  <a:ext uri="{0D108BD9-81ED-4DB2-BD59-A6C34878D82A}">
                    <a16:rowId xmlns:a16="http://schemas.microsoft.com/office/drawing/2014/main" val="10000"/>
                  </a:ext>
                </a:extLst>
              </a:tr>
              <a:tr h="285750">
                <a:tc>
                  <a:txBody>
                    <a:bodyPr/>
                    <a:lstStyle/>
                    <a:p>
                      <a:pPr algn="ctr"/>
                      <a:r>
                        <a:rPr lang="en-GB" sz="1400" dirty="0"/>
                        <a:t>7</a:t>
                      </a:r>
                    </a:p>
                  </a:txBody>
                  <a:tcPr marL="68580" marR="68580" marT="34290" marB="34290">
                    <a:solidFill>
                      <a:schemeClr val="accent6">
                        <a:lumMod val="60000"/>
                        <a:lumOff val="40000"/>
                      </a:schemeClr>
                    </a:solidFill>
                  </a:tcPr>
                </a:tc>
                <a:tc>
                  <a:txBody>
                    <a:bodyPr/>
                    <a:lstStyle/>
                    <a:p>
                      <a:pPr algn="ctr"/>
                      <a:r>
                        <a:rPr lang="en-GB" sz="1400" dirty="0"/>
                        <a:t>8</a:t>
                      </a:r>
                    </a:p>
                  </a:txBody>
                  <a:tcPr marL="68580" marR="68580" marT="34290" marB="34290"/>
                </a:tc>
                <a:tc>
                  <a:txBody>
                    <a:bodyPr/>
                    <a:lstStyle/>
                    <a:p>
                      <a:pPr algn="ctr"/>
                      <a:r>
                        <a:rPr lang="en-GB" sz="1400" dirty="0"/>
                        <a:t>9</a:t>
                      </a:r>
                    </a:p>
                  </a:txBody>
                  <a:tcPr marL="68580" marR="68580" marT="34290" marB="34290"/>
                </a:tc>
                <a:tc>
                  <a:txBody>
                    <a:bodyPr/>
                    <a:lstStyle/>
                    <a:p>
                      <a:pPr algn="ctr"/>
                      <a:r>
                        <a:rPr lang="en-GB" sz="1400" dirty="0"/>
                        <a:t>10</a:t>
                      </a:r>
                    </a:p>
                  </a:txBody>
                  <a:tcPr marL="68580" marR="68580" marT="34290" marB="34290"/>
                </a:tc>
                <a:tc>
                  <a:txBody>
                    <a:bodyPr/>
                    <a:lstStyle/>
                    <a:p>
                      <a:pPr algn="ctr"/>
                      <a:r>
                        <a:rPr lang="en-GB" sz="1400" dirty="0"/>
                        <a:t>11</a:t>
                      </a:r>
                    </a:p>
                  </a:txBody>
                  <a:tcPr marL="68580" marR="68580" marT="34290" marB="34290">
                    <a:solidFill>
                      <a:schemeClr val="accent6">
                        <a:lumMod val="60000"/>
                        <a:lumOff val="40000"/>
                      </a:schemeClr>
                    </a:solidFill>
                  </a:tcPr>
                </a:tc>
                <a:tc>
                  <a:txBody>
                    <a:bodyPr/>
                    <a:lstStyle/>
                    <a:p>
                      <a:pPr algn="ctr"/>
                      <a:r>
                        <a:rPr lang="en-GB" sz="1400" dirty="0"/>
                        <a:t>12</a:t>
                      </a:r>
                    </a:p>
                  </a:txBody>
                  <a:tcPr marL="68580" marR="68580" marT="34290" marB="34290"/>
                </a:tc>
                <a:extLst>
                  <a:ext uri="{0D108BD9-81ED-4DB2-BD59-A6C34878D82A}">
                    <a16:rowId xmlns:a16="http://schemas.microsoft.com/office/drawing/2014/main" val="10001"/>
                  </a:ext>
                </a:extLst>
              </a:tr>
              <a:tr h="285750">
                <a:tc>
                  <a:txBody>
                    <a:bodyPr/>
                    <a:lstStyle/>
                    <a:p>
                      <a:pPr algn="ctr"/>
                      <a:r>
                        <a:rPr lang="en-GB" sz="1400" dirty="0"/>
                        <a:t>13</a:t>
                      </a:r>
                    </a:p>
                  </a:txBody>
                  <a:tcPr marL="68580" marR="68580" marT="34290" marB="34290">
                    <a:solidFill>
                      <a:schemeClr val="accent6">
                        <a:lumMod val="60000"/>
                        <a:lumOff val="40000"/>
                      </a:schemeClr>
                    </a:solidFill>
                  </a:tcPr>
                </a:tc>
                <a:tc>
                  <a:txBody>
                    <a:bodyPr/>
                    <a:lstStyle/>
                    <a:p>
                      <a:pPr algn="ctr"/>
                      <a:r>
                        <a:rPr lang="en-GB" sz="1400" dirty="0"/>
                        <a:t>14</a:t>
                      </a:r>
                    </a:p>
                  </a:txBody>
                  <a:tcPr marL="68580" marR="68580" marT="34290" marB="34290"/>
                </a:tc>
                <a:tc>
                  <a:txBody>
                    <a:bodyPr/>
                    <a:lstStyle/>
                    <a:p>
                      <a:pPr algn="ctr"/>
                      <a:r>
                        <a:rPr lang="en-GB" sz="1400" dirty="0"/>
                        <a:t>15</a:t>
                      </a:r>
                    </a:p>
                  </a:txBody>
                  <a:tcPr marL="68580" marR="68580" marT="34290" marB="34290"/>
                </a:tc>
                <a:tc>
                  <a:txBody>
                    <a:bodyPr/>
                    <a:lstStyle/>
                    <a:p>
                      <a:pPr algn="ctr"/>
                      <a:r>
                        <a:rPr lang="en-GB" sz="1400" dirty="0"/>
                        <a:t>16</a:t>
                      </a:r>
                    </a:p>
                  </a:txBody>
                  <a:tcPr marL="68580" marR="68580" marT="34290" marB="34290"/>
                </a:tc>
                <a:tc>
                  <a:txBody>
                    <a:bodyPr/>
                    <a:lstStyle/>
                    <a:p>
                      <a:pPr algn="ctr"/>
                      <a:r>
                        <a:rPr lang="en-GB" sz="1400" dirty="0"/>
                        <a:t>17</a:t>
                      </a:r>
                    </a:p>
                  </a:txBody>
                  <a:tcPr marL="68580" marR="68580" marT="34290" marB="34290">
                    <a:solidFill>
                      <a:schemeClr val="accent6">
                        <a:lumMod val="60000"/>
                        <a:lumOff val="40000"/>
                      </a:schemeClr>
                    </a:solidFill>
                  </a:tcPr>
                </a:tc>
                <a:tc>
                  <a:txBody>
                    <a:bodyPr/>
                    <a:lstStyle/>
                    <a:p>
                      <a:pPr algn="ctr"/>
                      <a:r>
                        <a:rPr lang="en-GB" sz="1400" dirty="0"/>
                        <a:t>18</a:t>
                      </a:r>
                    </a:p>
                  </a:txBody>
                  <a:tcPr marL="68580" marR="68580" marT="34290" marB="34290"/>
                </a:tc>
                <a:extLst>
                  <a:ext uri="{0D108BD9-81ED-4DB2-BD59-A6C34878D82A}">
                    <a16:rowId xmlns:a16="http://schemas.microsoft.com/office/drawing/2014/main" val="10002"/>
                  </a:ext>
                </a:extLst>
              </a:tr>
              <a:tr h="285750">
                <a:tc>
                  <a:txBody>
                    <a:bodyPr/>
                    <a:lstStyle/>
                    <a:p>
                      <a:pPr algn="ctr"/>
                      <a:r>
                        <a:rPr lang="en-GB" sz="1400" dirty="0"/>
                        <a:t>19</a:t>
                      </a:r>
                    </a:p>
                  </a:txBody>
                  <a:tcPr marL="68580" marR="68580" marT="34290" marB="34290">
                    <a:solidFill>
                      <a:schemeClr val="accent6">
                        <a:lumMod val="60000"/>
                        <a:lumOff val="40000"/>
                      </a:schemeClr>
                    </a:solidFill>
                  </a:tcPr>
                </a:tc>
                <a:tc>
                  <a:txBody>
                    <a:bodyPr/>
                    <a:lstStyle/>
                    <a:p>
                      <a:pPr algn="ctr"/>
                      <a:r>
                        <a:rPr lang="en-GB" sz="1400" dirty="0"/>
                        <a:t>20</a:t>
                      </a:r>
                    </a:p>
                  </a:txBody>
                  <a:tcPr marL="68580" marR="68580" marT="34290" marB="34290"/>
                </a:tc>
                <a:tc>
                  <a:txBody>
                    <a:bodyPr/>
                    <a:lstStyle/>
                    <a:p>
                      <a:pPr algn="ctr"/>
                      <a:r>
                        <a:rPr lang="en-GB" sz="1400" dirty="0"/>
                        <a:t>21</a:t>
                      </a:r>
                    </a:p>
                  </a:txBody>
                  <a:tcPr marL="68580" marR="68580" marT="34290" marB="34290"/>
                </a:tc>
                <a:tc>
                  <a:txBody>
                    <a:bodyPr/>
                    <a:lstStyle/>
                    <a:p>
                      <a:pPr algn="ctr"/>
                      <a:r>
                        <a:rPr lang="en-GB" sz="1400" dirty="0"/>
                        <a:t>22</a:t>
                      </a:r>
                    </a:p>
                  </a:txBody>
                  <a:tcPr marL="68580" marR="68580" marT="34290" marB="34290"/>
                </a:tc>
                <a:tc>
                  <a:txBody>
                    <a:bodyPr/>
                    <a:lstStyle/>
                    <a:p>
                      <a:pPr algn="ctr"/>
                      <a:r>
                        <a:rPr lang="en-GB" sz="1400" dirty="0"/>
                        <a:t>23</a:t>
                      </a:r>
                    </a:p>
                  </a:txBody>
                  <a:tcPr marL="68580" marR="68580" marT="34290" marB="34290">
                    <a:solidFill>
                      <a:schemeClr val="accent6">
                        <a:lumMod val="60000"/>
                        <a:lumOff val="40000"/>
                      </a:schemeClr>
                    </a:solidFill>
                  </a:tcPr>
                </a:tc>
                <a:tc>
                  <a:txBody>
                    <a:bodyPr/>
                    <a:lstStyle/>
                    <a:p>
                      <a:pPr algn="ctr"/>
                      <a:r>
                        <a:rPr lang="en-GB" sz="1400" dirty="0"/>
                        <a:t>24</a:t>
                      </a:r>
                    </a:p>
                  </a:txBody>
                  <a:tcPr marL="68580" marR="68580" marT="34290" marB="34290"/>
                </a:tc>
                <a:extLst>
                  <a:ext uri="{0D108BD9-81ED-4DB2-BD59-A6C34878D82A}">
                    <a16:rowId xmlns:a16="http://schemas.microsoft.com/office/drawing/2014/main" val="10003"/>
                  </a:ext>
                </a:extLst>
              </a:tr>
              <a:tr h="285750">
                <a:tc>
                  <a:txBody>
                    <a:bodyPr/>
                    <a:lstStyle/>
                    <a:p>
                      <a:pPr algn="ctr"/>
                      <a:r>
                        <a:rPr lang="en-GB" sz="1400" dirty="0"/>
                        <a:t>25</a:t>
                      </a:r>
                    </a:p>
                  </a:txBody>
                  <a:tcPr marL="68580" marR="68580" marT="34290" marB="34290"/>
                </a:tc>
                <a:tc>
                  <a:txBody>
                    <a:bodyPr/>
                    <a:lstStyle/>
                    <a:p>
                      <a:pPr algn="ctr"/>
                      <a:r>
                        <a:rPr lang="en-GB" sz="1400" dirty="0"/>
                        <a:t>26</a:t>
                      </a:r>
                    </a:p>
                  </a:txBody>
                  <a:tcPr marL="68580" marR="68580" marT="34290" marB="34290"/>
                </a:tc>
                <a:tc>
                  <a:txBody>
                    <a:bodyPr/>
                    <a:lstStyle/>
                    <a:p>
                      <a:pPr algn="ctr"/>
                      <a:r>
                        <a:rPr lang="en-GB" sz="1400" dirty="0"/>
                        <a:t>27</a:t>
                      </a:r>
                    </a:p>
                  </a:txBody>
                  <a:tcPr marL="68580" marR="68580" marT="34290" marB="34290"/>
                </a:tc>
                <a:tc>
                  <a:txBody>
                    <a:bodyPr/>
                    <a:lstStyle/>
                    <a:p>
                      <a:pPr algn="ctr"/>
                      <a:r>
                        <a:rPr lang="en-GB" sz="1400" dirty="0"/>
                        <a:t>28</a:t>
                      </a:r>
                    </a:p>
                  </a:txBody>
                  <a:tcPr marL="68580" marR="68580" marT="34290" marB="34290"/>
                </a:tc>
                <a:tc>
                  <a:txBody>
                    <a:bodyPr/>
                    <a:lstStyle/>
                    <a:p>
                      <a:pPr algn="ctr"/>
                      <a:r>
                        <a:rPr lang="en-GB" sz="1400" dirty="0"/>
                        <a:t>29</a:t>
                      </a:r>
                    </a:p>
                  </a:txBody>
                  <a:tcPr marL="68580" marR="68580" marT="34290" marB="34290">
                    <a:solidFill>
                      <a:schemeClr val="accent6">
                        <a:lumMod val="60000"/>
                        <a:lumOff val="40000"/>
                      </a:schemeClr>
                    </a:solidFill>
                  </a:tcPr>
                </a:tc>
                <a:tc>
                  <a:txBody>
                    <a:bodyPr/>
                    <a:lstStyle/>
                    <a:p>
                      <a:pPr algn="ctr"/>
                      <a:r>
                        <a:rPr lang="en-GB" sz="1400" dirty="0"/>
                        <a:t>30</a:t>
                      </a:r>
                    </a:p>
                  </a:txBody>
                  <a:tcPr marL="68580" marR="68580" marT="34290" marB="34290"/>
                </a:tc>
                <a:extLst>
                  <a:ext uri="{0D108BD9-81ED-4DB2-BD59-A6C34878D82A}">
                    <a16:rowId xmlns:a16="http://schemas.microsoft.com/office/drawing/2014/main" val="10004"/>
                  </a:ext>
                </a:extLst>
              </a:tr>
              <a:tr h="285750">
                <a:tc>
                  <a:txBody>
                    <a:bodyPr/>
                    <a:lstStyle/>
                    <a:p>
                      <a:pPr algn="ctr"/>
                      <a:r>
                        <a:rPr lang="en-GB" sz="1400" dirty="0"/>
                        <a:t>31</a:t>
                      </a:r>
                    </a:p>
                  </a:txBody>
                  <a:tcPr marL="68580" marR="68580" marT="34290" marB="34290">
                    <a:solidFill>
                      <a:schemeClr val="accent6">
                        <a:lumMod val="60000"/>
                        <a:lumOff val="40000"/>
                      </a:schemeClr>
                    </a:solidFill>
                  </a:tcPr>
                </a:tc>
                <a:tc>
                  <a:txBody>
                    <a:bodyPr/>
                    <a:lstStyle/>
                    <a:p>
                      <a:pPr algn="ctr"/>
                      <a:r>
                        <a:rPr lang="en-GB" sz="1400" dirty="0"/>
                        <a:t>32</a:t>
                      </a:r>
                    </a:p>
                  </a:txBody>
                  <a:tcPr marL="68580" marR="68580" marT="34290" marB="34290"/>
                </a:tc>
                <a:tc>
                  <a:txBody>
                    <a:bodyPr/>
                    <a:lstStyle/>
                    <a:p>
                      <a:pPr algn="ctr"/>
                      <a:r>
                        <a:rPr lang="en-GB" sz="1400" dirty="0"/>
                        <a:t>33</a:t>
                      </a:r>
                    </a:p>
                  </a:txBody>
                  <a:tcPr marL="68580" marR="68580" marT="34290" marB="34290"/>
                </a:tc>
                <a:tc>
                  <a:txBody>
                    <a:bodyPr/>
                    <a:lstStyle/>
                    <a:p>
                      <a:pPr algn="ctr"/>
                      <a:r>
                        <a:rPr lang="en-GB" sz="1400" dirty="0"/>
                        <a:t>34</a:t>
                      </a:r>
                    </a:p>
                  </a:txBody>
                  <a:tcPr marL="68580" marR="68580" marT="34290" marB="34290"/>
                </a:tc>
                <a:tc>
                  <a:txBody>
                    <a:bodyPr/>
                    <a:lstStyle/>
                    <a:p>
                      <a:pPr algn="ctr"/>
                      <a:r>
                        <a:rPr lang="en-GB" sz="1400" dirty="0"/>
                        <a:t>35</a:t>
                      </a:r>
                    </a:p>
                  </a:txBody>
                  <a:tcPr marL="68580" marR="68580" marT="34290" marB="34290"/>
                </a:tc>
                <a:tc>
                  <a:txBody>
                    <a:bodyPr/>
                    <a:lstStyle/>
                    <a:p>
                      <a:pPr algn="ctr"/>
                      <a:r>
                        <a:rPr lang="en-GB" sz="1400" dirty="0"/>
                        <a:t>36</a:t>
                      </a:r>
                    </a:p>
                  </a:txBody>
                  <a:tcPr marL="68580" marR="68580" marT="34290" marB="34290"/>
                </a:tc>
                <a:extLst>
                  <a:ext uri="{0D108BD9-81ED-4DB2-BD59-A6C34878D82A}">
                    <a16:rowId xmlns:a16="http://schemas.microsoft.com/office/drawing/2014/main" val="10005"/>
                  </a:ext>
                </a:extLst>
              </a:tr>
              <a:tr h="285750">
                <a:tc>
                  <a:txBody>
                    <a:bodyPr/>
                    <a:lstStyle/>
                    <a:p>
                      <a:pPr algn="ctr"/>
                      <a:r>
                        <a:rPr lang="en-GB" sz="1400" dirty="0"/>
                        <a:t>37</a:t>
                      </a:r>
                    </a:p>
                  </a:txBody>
                  <a:tcPr marL="68580" marR="68580" marT="34290" marB="34290">
                    <a:solidFill>
                      <a:schemeClr val="accent6">
                        <a:lumMod val="60000"/>
                        <a:lumOff val="40000"/>
                      </a:schemeClr>
                    </a:solidFill>
                  </a:tcPr>
                </a:tc>
                <a:tc>
                  <a:txBody>
                    <a:bodyPr/>
                    <a:lstStyle/>
                    <a:p>
                      <a:pPr algn="ctr"/>
                      <a:r>
                        <a:rPr lang="en-GB" sz="1400" dirty="0"/>
                        <a:t>38</a:t>
                      </a:r>
                    </a:p>
                  </a:txBody>
                  <a:tcPr marL="68580" marR="68580" marT="34290" marB="34290"/>
                </a:tc>
                <a:tc>
                  <a:txBody>
                    <a:bodyPr/>
                    <a:lstStyle/>
                    <a:p>
                      <a:pPr algn="ctr"/>
                      <a:r>
                        <a:rPr lang="en-GB" sz="1400" dirty="0"/>
                        <a:t>39</a:t>
                      </a:r>
                    </a:p>
                  </a:txBody>
                  <a:tcPr marL="68580" marR="68580" marT="34290" marB="34290"/>
                </a:tc>
                <a:tc>
                  <a:txBody>
                    <a:bodyPr/>
                    <a:lstStyle/>
                    <a:p>
                      <a:pPr algn="ctr"/>
                      <a:r>
                        <a:rPr lang="en-GB" sz="1400" dirty="0"/>
                        <a:t>40</a:t>
                      </a:r>
                    </a:p>
                  </a:txBody>
                  <a:tcPr marL="68580" marR="68580" marT="34290" marB="34290"/>
                </a:tc>
                <a:tc>
                  <a:txBody>
                    <a:bodyPr/>
                    <a:lstStyle/>
                    <a:p>
                      <a:pPr algn="ctr"/>
                      <a:r>
                        <a:rPr lang="en-GB" sz="1400" dirty="0"/>
                        <a:t>41</a:t>
                      </a:r>
                    </a:p>
                  </a:txBody>
                  <a:tcPr marL="68580" marR="68580" marT="34290" marB="34290">
                    <a:solidFill>
                      <a:schemeClr val="accent6">
                        <a:lumMod val="60000"/>
                        <a:lumOff val="40000"/>
                      </a:schemeClr>
                    </a:solidFill>
                  </a:tcPr>
                </a:tc>
                <a:tc>
                  <a:txBody>
                    <a:bodyPr/>
                    <a:lstStyle/>
                    <a:p>
                      <a:pPr algn="ctr"/>
                      <a:r>
                        <a:rPr lang="en-GB" sz="1400" dirty="0"/>
                        <a:t>42</a:t>
                      </a:r>
                    </a:p>
                  </a:txBody>
                  <a:tcPr marL="68580" marR="68580" marT="34290" marB="34290"/>
                </a:tc>
                <a:extLst>
                  <a:ext uri="{0D108BD9-81ED-4DB2-BD59-A6C34878D82A}">
                    <a16:rowId xmlns:a16="http://schemas.microsoft.com/office/drawing/2014/main" val="10006"/>
                  </a:ext>
                </a:extLst>
              </a:tr>
              <a:tr h="285750">
                <a:tc>
                  <a:txBody>
                    <a:bodyPr/>
                    <a:lstStyle/>
                    <a:p>
                      <a:pPr algn="ctr"/>
                      <a:r>
                        <a:rPr lang="en-GB" sz="1400" dirty="0"/>
                        <a:t>43</a:t>
                      </a:r>
                    </a:p>
                  </a:txBody>
                  <a:tcPr marL="68580" marR="68580" marT="34290" marB="34290">
                    <a:solidFill>
                      <a:schemeClr val="accent6">
                        <a:lumMod val="60000"/>
                        <a:lumOff val="40000"/>
                      </a:schemeClr>
                    </a:solidFill>
                  </a:tcPr>
                </a:tc>
                <a:tc>
                  <a:txBody>
                    <a:bodyPr/>
                    <a:lstStyle/>
                    <a:p>
                      <a:pPr algn="ctr"/>
                      <a:r>
                        <a:rPr lang="en-GB" sz="1400" dirty="0"/>
                        <a:t>44</a:t>
                      </a:r>
                    </a:p>
                  </a:txBody>
                  <a:tcPr marL="68580" marR="68580" marT="34290" marB="34290"/>
                </a:tc>
                <a:tc>
                  <a:txBody>
                    <a:bodyPr/>
                    <a:lstStyle/>
                    <a:p>
                      <a:pPr algn="ctr"/>
                      <a:r>
                        <a:rPr lang="en-GB" sz="1400" dirty="0"/>
                        <a:t>45</a:t>
                      </a:r>
                    </a:p>
                  </a:txBody>
                  <a:tcPr marL="68580" marR="68580" marT="34290" marB="34290"/>
                </a:tc>
                <a:tc>
                  <a:txBody>
                    <a:bodyPr/>
                    <a:lstStyle/>
                    <a:p>
                      <a:pPr algn="ctr"/>
                      <a:r>
                        <a:rPr lang="en-GB" sz="1400" dirty="0"/>
                        <a:t>46</a:t>
                      </a:r>
                    </a:p>
                  </a:txBody>
                  <a:tcPr marL="68580" marR="68580" marT="34290" marB="34290"/>
                </a:tc>
                <a:tc>
                  <a:txBody>
                    <a:bodyPr/>
                    <a:lstStyle/>
                    <a:p>
                      <a:pPr algn="ctr"/>
                      <a:r>
                        <a:rPr lang="en-GB" sz="1400" dirty="0"/>
                        <a:t>47</a:t>
                      </a:r>
                    </a:p>
                  </a:txBody>
                  <a:tcPr marL="68580" marR="68580" marT="34290" marB="34290">
                    <a:solidFill>
                      <a:schemeClr val="accent6">
                        <a:lumMod val="60000"/>
                        <a:lumOff val="40000"/>
                      </a:schemeClr>
                    </a:solidFill>
                  </a:tcPr>
                </a:tc>
                <a:tc>
                  <a:txBody>
                    <a:bodyPr/>
                    <a:lstStyle/>
                    <a:p>
                      <a:pPr algn="ctr"/>
                      <a:r>
                        <a:rPr lang="en-GB" sz="1400" dirty="0"/>
                        <a:t>48</a:t>
                      </a:r>
                    </a:p>
                  </a:txBody>
                  <a:tcPr marL="68580" marR="68580" marT="34290" marB="34290"/>
                </a:tc>
                <a:extLst>
                  <a:ext uri="{0D108BD9-81ED-4DB2-BD59-A6C34878D82A}">
                    <a16:rowId xmlns:a16="http://schemas.microsoft.com/office/drawing/2014/main" val="10007"/>
                  </a:ext>
                </a:extLst>
              </a:tr>
              <a:tr h="285750">
                <a:tc>
                  <a:txBody>
                    <a:bodyPr/>
                    <a:lstStyle/>
                    <a:p>
                      <a:pPr algn="ctr"/>
                      <a:r>
                        <a:rPr lang="en-GB" sz="1400" dirty="0"/>
                        <a:t>49</a:t>
                      </a:r>
                    </a:p>
                  </a:txBody>
                  <a:tcPr marL="68580" marR="68580" marT="34290" marB="34290"/>
                </a:tc>
                <a:tc>
                  <a:txBody>
                    <a:bodyPr/>
                    <a:lstStyle/>
                    <a:p>
                      <a:pPr algn="ctr"/>
                      <a:r>
                        <a:rPr lang="en-GB" sz="1400" dirty="0"/>
                        <a:t>50</a:t>
                      </a:r>
                    </a:p>
                  </a:txBody>
                  <a:tcPr marL="68580" marR="68580" marT="34290" marB="34290"/>
                </a:tc>
                <a:tc>
                  <a:txBody>
                    <a:bodyPr/>
                    <a:lstStyle/>
                    <a:p>
                      <a:pPr algn="ctr"/>
                      <a:r>
                        <a:rPr lang="en-GB" sz="1400" dirty="0"/>
                        <a:t>51</a:t>
                      </a:r>
                    </a:p>
                  </a:txBody>
                  <a:tcPr marL="68580" marR="68580" marT="34290" marB="34290"/>
                </a:tc>
                <a:tc>
                  <a:txBody>
                    <a:bodyPr/>
                    <a:lstStyle/>
                    <a:p>
                      <a:pPr algn="ctr"/>
                      <a:r>
                        <a:rPr lang="en-GB" sz="1400" dirty="0"/>
                        <a:t>52</a:t>
                      </a:r>
                    </a:p>
                  </a:txBody>
                  <a:tcPr marL="68580" marR="68580" marT="34290" marB="34290"/>
                </a:tc>
                <a:tc>
                  <a:txBody>
                    <a:bodyPr/>
                    <a:lstStyle/>
                    <a:p>
                      <a:pPr algn="ctr"/>
                      <a:r>
                        <a:rPr lang="en-GB" sz="1400" dirty="0"/>
                        <a:t>53</a:t>
                      </a:r>
                    </a:p>
                  </a:txBody>
                  <a:tcPr marL="68580" marR="68580" marT="34290" marB="34290">
                    <a:solidFill>
                      <a:schemeClr val="accent6">
                        <a:lumMod val="60000"/>
                        <a:lumOff val="40000"/>
                      </a:schemeClr>
                    </a:solidFill>
                  </a:tcPr>
                </a:tc>
                <a:tc>
                  <a:txBody>
                    <a:bodyPr/>
                    <a:lstStyle/>
                    <a:p>
                      <a:pPr algn="ctr"/>
                      <a:r>
                        <a:rPr lang="en-GB" sz="1400" dirty="0"/>
                        <a:t>54</a:t>
                      </a:r>
                    </a:p>
                  </a:txBody>
                  <a:tcPr marL="68580" marR="68580" marT="34290" marB="34290"/>
                </a:tc>
                <a:extLst>
                  <a:ext uri="{0D108BD9-81ED-4DB2-BD59-A6C34878D82A}">
                    <a16:rowId xmlns:a16="http://schemas.microsoft.com/office/drawing/2014/main" val="10008"/>
                  </a:ext>
                </a:extLst>
              </a:tr>
              <a:tr h="285750">
                <a:tc>
                  <a:txBody>
                    <a:bodyPr/>
                    <a:lstStyle/>
                    <a:p>
                      <a:pPr algn="ctr"/>
                      <a:r>
                        <a:rPr lang="en-GB" sz="1400" dirty="0"/>
                        <a:t>55</a:t>
                      </a:r>
                    </a:p>
                  </a:txBody>
                  <a:tcPr marL="68580" marR="68580" marT="34290" marB="34290"/>
                </a:tc>
                <a:tc>
                  <a:txBody>
                    <a:bodyPr/>
                    <a:lstStyle/>
                    <a:p>
                      <a:pPr algn="ctr"/>
                      <a:r>
                        <a:rPr lang="en-GB" sz="1400" dirty="0"/>
                        <a:t>56</a:t>
                      </a:r>
                    </a:p>
                  </a:txBody>
                  <a:tcPr marL="68580" marR="68580" marT="34290" marB="34290"/>
                </a:tc>
                <a:tc>
                  <a:txBody>
                    <a:bodyPr/>
                    <a:lstStyle/>
                    <a:p>
                      <a:pPr algn="ctr"/>
                      <a:r>
                        <a:rPr lang="en-GB" sz="1400" dirty="0"/>
                        <a:t>57</a:t>
                      </a:r>
                    </a:p>
                  </a:txBody>
                  <a:tcPr marL="68580" marR="68580" marT="34290" marB="34290"/>
                </a:tc>
                <a:tc>
                  <a:txBody>
                    <a:bodyPr/>
                    <a:lstStyle/>
                    <a:p>
                      <a:pPr algn="ctr"/>
                      <a:r>
                        <a:rPr lang="en-GB" sz="1400" dirty="0"/>
                        <a:t>58</a:t>
                      </a:r>
                    </a:p>
                  </a:txBody>
                  <a:tcPr marL="68580" marR="68580" marT="34290" marB="34290"/>
                </a:tc>
                <a:tc>
                  <a:txBody>
                    <a:bodyPr/>
                    <a:lstStyle/>
                    <a:p>
                      <a:pPr algn="ctr"/>
                      <a:r>
                        <a:rPr lang="en-GB" sz="1400" dirty="0"/>
                        <a:t>59</a:t>
                      </a:r>
                    </a:p>
                  </a:txBody>
                  <a:tcPr marL="68580" marR="68580" marT="34290" marB="34290">
                    <a:solidFill>
                      <a:schemeClr val="accent6">
                        <a:lumMod val="60000"/>
                        <a:lumOff val="40000"/>
                      </a:schemeClr>
                    </a:solidFill>
                  </a:tcPr>
                </a:tc>
                <a:tc>
                  <a:txBody>
                    <a:bodyPr/>
                    <a:lstStyle/>
                    <a:p>
                      <a:pPr algn="ctr"/>
                      <a:r>
                        <a:rPr lang="en-GB" sz="1400" dirty="0"/>
                        <a:t>60</a:t>
                      </a:r>
                    </a:p>
                  </a:txBody>
                  <a:tcPr marL="68580" marR="68580" marT="34290" marB="34290"/>
                </a:tc>
                <a:extLst>
                  <a:ext uri="{0D108BD9-81ED-4DB2-BD59-A6C34878D82A}">
                    <a16:rowId xmlns:a16="http://schemas.microsoft.com/office/drawing/2014/main" val="10009"/>
                  </a:ext>
                </a:extLst>
              </a:tr>
              <a:tr h="285750">
                <a:tc>
                  <a:txBody>
                    <a:bodyPr/>
                    <a:lstStyle/>
                    <a:p>
                      <a:pPr algn="ctr"/>
                      <a:r>
                        <a:rPr lang="en-GB" sz="1400" dirty="0"/>
                        <a:t>61</a:t>
                      </a:r>
                    </a:p>
                  </a:txBody>
                  <a:tcPr marL="68580" marR="68580" marT="34290" marB="34290">
                    <a:solidFill>
                      <a:schemeClr val="accent6">
                        <a:lumMod val="60000"/>
                        <a:lumOff val="40000"/>
                      </a:schemeClr>
                    </a:solidFill>
                  </a:tcPr>
                </a:tc>
                <a:tc>
                  <a:txBody>
                    <a:bodyPr/>
                    <a:lstStyle/>
                    <a:p>
                      <a:pPr algn="ctr"/>
                      <a:r>
                        <a:rPr lang="en-GB" sz="1400" dirty="0"/>
                        <a:t>62</a:t>
                      </a:r>
                    </a:p>
                  </a:txBody>
                  <a:tcPr marL="68580" marR="68580" marT="34290" marB="34290"/>
                </a:tc>
                <a:tc>
                  <a:txBody>
                    <a:bodyPr/>
                    <a:lstStyle/>
                    <a:p>
                      <a:pPr algn="ctr"/>
                      <a:r>
                        <a:rPr lang="en-GB" sz="1400" dirty="0"/>
                        <a:t>63</a:t>
                      </a:r>
                    </a:p>
                  </a:txBody>
                  <a:tcPr marL="68580" marR="68580" marT="34290" marB="34290"/>
                </a:tc>
                <a:tc>
                  <a:txBody>
                    <a:bodyPr/>
                    <a:lstStyle/>
                    <a:p>
                      <a:pPr algn="ctr"/>
                      <a:r>
                        <a:rPr lang="en-GB" sz="1400" dirty="0"/>
                        <a:t>64</a:t>
                      </a:r>
                    </a:p>
                  </a:txBody>
                  <a:tcPr marL="68580" marR="68580" marT="34290" marB="34290"/>
                </a:tc>
                <a:tc>
                  <a:txBody>
                    <a:bodyPr/>
                    <a:lstStyle/>
                    <a:p>
                      <a:pPr algn="ctr"/>
                      <a:r>
                        <a:rPr lang="en-GB" sz="1400" dirty="0"/>
                        <a:t>65</a:t>
                      </a:r>
                    </a:p>
                  </a:txBody>
                  <a:tcPr marL="68580" marR="68580" marT="34290" marB="34290"/>
                </a:tc>
                <a:tc>
                  <a:txBody>
                    <a:bodyPr/>
                    <a:lstStyle/>
                    <a:p>
                      <a:pPr algn="ctr"/>
                      <a:r>
                        <a:rPr lang="en-GB" sz="1400" dirty="0"/>
                        <a:t>66</a:t>
                      </a:r>
                    </a:p>
                  </a:txBody>
                  <a:tcPr marL="68580" marR="68580" marT="34290" marB="34290"/>
                </a:tc>
                <a:extLst>
                  <a:ext uri="{0D108BD9-81ED-4DB2-BD59-A6C34878D82A}">
                    <a16:rowId xmlns:a16="http://schemas.microsoft.com/office/drawing/2014/main" val="10010"/>
                  </a:ext>
                </a:extLst>
              </a:tr>
              <a:tr h="285750">
                <a:tc>
                  <a:txBody>
                    <a:bodyPr/>
                    <a:lstStyle/>
                    <a:p>
                      <a:pPr algn="ctr"/>
                      <a:r>
                        <a:rPr lang="en-GB" sz="1400" dirty="0"/>
                        <a:t>67</a:t>
                      </a:r>
                    </a:p>
                  </a:txBody>
                  <a:tcPr marL="68580" marR="68580" marT="34290" marB="34290">
                    <a:solidFill>
                      <a:schemeClr val="accent6">
                        <a:lumMod val="60000"/>
                        <a:lumOff val="40000"/>
                      </a:schemeClr>
                    </a:solidFill>
                  </a:tcPr>
                </a:tc>
                <a:tc>
                  <a:txBody>
                    <a:bodyPr/>
                    <a:lstStyle/>
                    <a:p>
                      <a:pPr algn="ctr"/>
                      <a:r>
                        <a:rPr lang="en-GB" sz="1400" dirty="0"/>
                        <a:t>68</a:t>
                      </a:r>
                    </a:p>
                  </a:txBody>
                  <a:tcPr marL="68580" marR="68580" marT="34290" marB="34290"/>
                </a:tc>
                <a:tc>
                  <a:txBody>
                    <a:bodyPr/>
                    <a:lstStyle/>
                    <a:p>
                      <a:pPr algn="ctr"/>
                      <a:r>
                        <a:rPr lang="en-GB" sz="1400" dirty="0"/>
                        <a:t>69</a:t>
                      </a:r>
                    </a:p>
                  </a:txBody>
                  <a:tcPr marL="68580" marR="68580" marT="34290" marB="34290"/>
                </a:tc>
                <a:tc>
                  <a:txBody>
                    <a:bodyPr/>
                    <a:lstStyle/>
                    <a:p>
                      <a:pPr algn="ctr"/>
                      <a:r>
                        <a:rPr lang="en-GB" sz="1400" dirty="0"/>
                        <a:t>70</a:t>
                      </a:r>
                    </a:p>
                  </a:txBody>
                  <a:tcPr marL="68580" marR="68580" marT="34290" marB="34290"/>
                </a:tc>
                <a:tc>
                  <a:txBody>
                    <a:bodyPr/>
                    <a:lstStyle/>
                    <a:p>
                      <a:pPr algn="ctr"/>
                      <a:r>
                        <a:rPr lang="en-GB" sz="1400" dirty="0"/>
                        <a:t>71</a:t>
                      </a:r>
                    </a:p>
                  </a:txBody>
                  <a:tcPr marL="68580" marR="68580" marT="34290" marB="34290">
                    <a:solidFill>
                      <a:schemeClr val="accent6">
                        <a:lumMod val="60000"/>
                        <a:lumOff val="40000"/>
                      </a:schemeClr>
                    </a:solidFill>
                  </a:tcPr>
                </a:tc>
                <a:tc>
                  <a:txBody>
                    <a:bodyPr/>
                    <a:lstStyle/>
                    <a:p>
                      <a:pPr algn="ctr"/>
                      <a:r>
                        <a:rPr lang="en-GB" sz="1400" dirty="0"/>
                        <a:t>72</a:t>
                      </a:r>
                    </a:p>
                  </a:txBody>
                  <a:tcPr marL="68580" marR="68580" marT="34290" marB="34290"/>
                </a:tc>
                <a:extLst>
                  <a:ext uri="{0D108BD9-81ED-4DB2-BD59-A6C34878D82A}">
                    <a16:rowId xmlns:a16="http://schemas.microsoft.com/office/drawing/2014/main" val="10011"/>
                  </a:ext>
                </a:extLst>
              </a:tr>
              <a:tr h="285750">
                <a:tc>
                  <a:txBody>
                    <a:bodyPr/>
                    <a:lstStyle/>
                    <a:p>
                      <a:pPr algn="ctr"/>
                      <a:r>
                        <a:rPr lang="en-GB" sz="1400" dirty="0"/>
                        <a:t>73</a:t>
                      </a:r>
                    </a:p>
                  </a:txBody>
                  <a:tcPr marL="68580" marR="68580" marT="34290" marB="34290">
                    <a:solidFill>
                      <a:schemeClr val="accent6">
                        <a:lumMod val="60000"/>
                        <a:lumOff val="40000"/>
                      </a:schemeClr>
                    </a:solidFill>
                  </a:tcPr>
                </a:tc>
                <a:tc>
                  <a:txBody>
                    <a:bodyPr/>
                    <a:lstStyle/>
                    <a:p>
                      <a:pPr algn="ctr"/>
                      <a:r>
                        <a:rPr lang="en-GB" sz="1400" dirty="0"/>
                        <a:t>74</a:t>
                      </a:r>
                    </a:p>
                  </a:txBody>
                  <a:tcPr marL="68580" marR="68580" marT="34290" marB="34290"/>
                </a:tc>
                <a:tc>
                  <a:txBody>
                    <a:bodyPr/>
                    <a:lstStyle/>
                    <a:p>
                      <a:pPr algn="ctr"/>
                      <a:r>
                        <a:rPr lang="en-GB" sz="1400" dirty="0"/>
                        <a:t>75</a:t>
                      </a:r>
                    </a:p>
                  </a:txBody>
                  <a:tcPr marL="68580" marR="68580" marT="34290" marB="34290"/>
                </a:tc>
                <a:tc>
                  <a:txBody>
                    <a:bodyPr/>
                    <a:lstStyle/>
                    <a:p>
                      <a:pPr algn="ctr"/>
                      <a:r>
                        <a:rPr lang="en-GB" sz="1400" dirty="0"/>
                        <a:t>76</a:t>
                      </a:r>
                    </a:p>
                  </a:txBody>
                  <a:tcPr marL="68580" marR="68580" marT="34290" marB="34290"/>
                </a:tc>
                <a:tc>
                  <a:txBody>
                    <a:bodyPr/>
                    <a:lstStyle/>
                    <a:p>
                      <a:pPr algn="ctr"/>
                      <a:r>
                        <a:rPr lang="en-GB" sz="1400" dirty="0"/>
                        <a:t>77</a:t>
                      </a:r>
                    </a:p>
                  </a:txBody>
                  <a:tcPr marL="68580" marR="68580" marT="34290" marB="34290"/>
                </a:tc>
                <a:tc>
                  <a:txBody>
                    <a:bodyPr/>
                    <a:lstStyle/>
                    <a:p>
                      <a:pPr algn="ctr"/>
                      <a:r>
                        <a:rPr lang="en-GB" sz="1400" dirty="0"/>
                        <a:t>78</a:t>
                      </a:r>
                    </a:p>
                  </a:txBody>
                  <a:tcPr marL="68580" marR="68580" marT="34290" marB="34290"/>
                </a:tc>
                <a:extLst>
                  <a:ext uri="{0D108BD9-81ED-4DB2-BD59-A6C34878D82A}">
                    <a16:rowId xmlns:a16="http://schemas.microsoft.com/office/drawing/2014/main" val="10012"/>
                  </a:ext>
                </a:extLst>
              </a:tr>
              <a:tr h="285750">
                <a:tc>
                  <a:txBody>
                    <a:bodyPr/>
                    <a:lstStyle/>
                    <a:p>
                      <a:pPr algn="ctr"/>
                      <a:r>
                        <a:rPr lang="en-GB" sz="1400" dirty="0"/>
                        <a:t>79</a:t>
                      </a:r>
                    </a:p>
                  </a:txBody>
                  <a:tcPr marL="68580" marR="68580" marT="34290" marB="34290">
                    <a:solidFill>
                      <a:schemeClr val="accent6">
                        <a:lumMod val="60000"/>
                        <a:lumOff val="40000"/>
                      </a:schemeClr>
                    </a:solidFill>
                  </a:tcPr>
                </a:tc>
                <a:tc>
                  <a:txBody>
                    <a:bodyPr/>
                    <a:lstStyle/>
                    <a:p>
                      <a:pPr algn="ctr"/>
                      <a:r>
                        <a:rPr lang="en-GB" sz="1400" dirty="0"/>
                        <a:t>80</a:t>
                      </a:r>
                    </a:p>
                  </a:txBody>
                  <a:tcPr marL="68580" marR="68580" marT="34290" marB="34290"/>
                </a:tc>
                <a:tc>
                  <a:txBody>
                    <a:bodyPr/>
                    <a:lstStyle/>
                    <a:p>
                      <a:pPr algn="ctr"/>
                      <a:r>
                        <a:rPr lang="en-GB" sz="1400" dirty="0"/>
                        <a:t>81</a:t>
                      </a:r>
                    </a:p>
                  </a:txBody>
                  <a:tcPr marL="68580" marR="68580" marT="34290" marB="34290"/>
                </a:tc>
                <a:tc>
                  <a:txBody>
                    <a:bodyPr/>
                    <a:lstStyle/>
                    <a:p>
                      <a:pPr algn="ctr"/>
                      <a:r>
                        <a:rPr lang="en-GB" sz="1400" dirty="0"/>
                        <a:t>82</a:t>
                      </a:r>
                    </a:p>
                  </a:txBody>
                  <a:tcPr marL="68580" marR="68580" marT="34290" marB="34290"/>
                </a:tc>
                <a:tc>
                  <a:txBody>
                    <a:bodyPr/>
                    <a:lstStyle/>
                    <a:p>
                      <a:pPr algn="ctr"/>
                      <a:r>
                        <a:rPr lang="en-GB" sz="1400" dirty="0"/>
                        <a:t>83</a:t>
                      </a:r>
                    </a:p>
                  </a:txBody>
                  <a:tcPr marL="68580" marR="68580" marT="34290" marB="34290">
                    <a:solidFill>
                      <a:schemeClr val="accent6">
                        <a:lumMod val="60000"/>
                        <a:lumOff val="40000"/>
                      </a:schemeClr>
                    </a:solidFill>
                  </a:tcPr>
                </a:tc>
                <a:tc>
                  <a:txBody>
                    <a:bodyPr/>
                    <a:lstStyle/>
                    <a:p>
                      <a:pPr algn="ctr"/>
                      <a:r>
                        <a:rPr lang="en-GB" sz="1400" dirty="0"/>
                        <a:t>84</a:t>
                      </a:r>
                    </a:p>
                  </a:txBody>
                  <a:tcPr marL="68580" marR="68580" marT="34290" marB="34290"/>
                </a:tc>
                <a:extLst>
                  <a:ext uri="{0D108BD9-81ED-4DB2-BD59-A6C34878D82A}">
                    <a16:rowId xmlns:a16="http://schemas.microsoft.com/office/drawing/2014/main" val="10013"/>
                  </a:ext>
                </a:extLst>
              </a:tr>
              <a:tr h="285750">
                <a:tc>
                  <a:txBody>
                    <a:bodyPr/>
                    <a:lstStyle/>
                    <a:p>
                      <a:pPr algn="ctr"/>
                      <a:r>
                        <a:rPr lang="en-GB" sz="1400" dirty="0"/>
                        <a:t>85</a:t>
                      </a:r>
                    </a:p>
                  </a:txBody>
                  <a:tcPr marL="68580" marR="68580" marT="34290" marB="34290"/>
                </a:tc>
                <a:tc>
                  <a:txBody>
                    <a:bodyPr/>
                    <a:lstStyle/>
                    <a:p>
                      <a:pPr algn="ctr"/>
                      <a:r>
                        <a:rPr lang="en-GB" sz="1400" dirty="0"/>
                        <a:t>86</a:t>
                      </a:r>
                    </a:p>
                  </a:txBody>
                  <a:tcPr marL="68580" marR="68580" marT="34290" marB="34290"/>
                </a:tc>
                <a:tc>
                  <a:txBody>
                    <a:bodyPr/>
                    <a:lstStyle/>
                    <a:p>
                      <a:pPr algn="ctr"/>
                      <a:r>
                        <a:rPr lang="en-GB" sz="1400" dirty="0"/>
                        <a:t>87</a:t>
                      </a:r>
                    </a:p>
                  </a:txBody>
                  <a:tcPr marL="68580" marR="68580" marT="34290" marB="34290"/>
                </a:tc>
                <a:tc>
                  <a:txBody>
                    <a:bodyPr/>
                    <a:lstStyle/>
                    <a:p>
                      <a:pPr algn="ctr"/>
                      <a:r>
                        <a:rPr lang="en-GB" sz="1400" dirty="0"/>
                        <a:t>88</a:t>
                      </a:r>
                    </a:p>
                  </a:txBody>
                  <a:tcPr marL="68580" marR="68580" marT="34290" marB="34290"/>
                </a:tc>
                <a:tc>
                  <a:txBody>
                    <a:bodyPr/>
                    <a:lstStyle/>
                    <a:p>
                      <a:pPr algn="ctr"/>
                      <a:r>
                        <a:rPr lang="en-GB" sz="1400" dirty="0"/>
                        <a:t>89</a:t>
                      </a:r>
                    </a:p>
                  </a:txBody>
                  <a:tcPr marL="68580" marR="68580" marT="34290" marB="34290">
                    <a:solidFill>
                      <a:schemeClr val="accent6">
                        <a:lumMod val="60000"/>
                        <a:lumOff val="40000"/>
                      </a:schemeClr>
                    </a:solidFill>
                  </a:tcPr>
                </a:tc>
                <a:tc>
                  <a:txBody>
                    <a:bodyPr/>
                    <a:lstStyle/>
                    <a:p>
                      <a:pPr algn="ctr"/>
                      <a:r>
                        <a:rPr lang="en-GB" sz="1400" dirty="0"/>
                        <a:t>90</a:t>
                      </a:r>
                    </a:p>
                  </a:txBody>
                  <a:tcPr marL="68580" marR="68580" marT="34290" marB="34290"/>
                </a:tc>
                <a:extLst>
                  <a:ext uri="{0D108BD9-81ED-4DB2-BD59-A6C34878D82A}">
                    <a16:rowId xmlns:a16="http://schemas.microsoft.com/office/drawing/2014/main" val="10014"/>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2A77C-C488-41A1-AB50-F668BF9F732A}"/>
              </a:ext>
            </a:extLst>
          </p:cNvPr>
          <p:cNvSpPr>
            <a:spLocks noGrp="1"/>
          </p:cNvSpPr>
          <p:nvPr>
            <p:ph type="title"/>
          </p:nvPr>
        </p:nvSpPr>
        <p:spPr/>
        <p:txBody>
          <a:bodyPr/>
          <a:lstStyle/>
          <a:p>
            <a:r>
              <a:rPr lang="en-GB" dirty="0"/>
              <a:t>Pythagoras</a:t>
            </a:r>
          </a:p>
        </p:txBody>
      </p:sp>
      <p:sp>
        <p:nvSpPr>
          <p:cNvPr id="3" name="Content Placeholder 2">
            <a:extLst>
              <a:ext uri="{FF2B5EF4-FFF2-40B4-BE49-F238E27FC236}">
                <a16:creationId xmlns:a16="http://schemas.microsoft.com/office/drawing/2014/main" id="{60029A9A-80A0-4A2E-9E18-AF7F1D24517C}"/>
              </a:ext>
            </a:extLst>
          </p:cNvPr>
          <p:cNvSpPr>
            <a:spLocks noGrp="1"/>
          </p:cNvSpPr>
          <p:nvPr>
            <p:ph idx="1"/>
          </p:nvPr>
        </p:nvSpPr>
        <p:spPr/>
        <p:txBody>
          <a:bodyPr/>
          <a:lstStyle/>
          <a:p>
            <a:endParaRPr lang="en-GB" dirty="0"/>
          </a:p>
        </p:txBody>
      </p:sp>
      <p:graphicFrame>
        <p:nvGraphicFramePr>
          <p:cNvPr id="4" name="Object 3">
            <a:extLst>
              <a:ext uri="{FF2B5EF4-FFF2-40B4-BE49-F238E27FC236}">
                <a16:creationId xmlns:a16="http://schemas.microsoft.com/office/drawing/2014/main" id="{4B365DE0-F3E9-41E6-89BC-79A865591D10}"/>
              </a:ext>
            </a:extLst>
          </p:cNvPr>
          <p:cNvGraphicFramePr>
            <a:graphicFrameLocks noChangeAspect="1"/>
          </p:cNvGraphicFramePr>
          <p:nvPr/>
        </p:nvGraphicFramePr>
        <p:xfrm>
          <a:off x="3574743" y="2602184"/>
          <a:ext cx="1994516" cy="550211"/>
        </p:xfrm>
        <a:graphic>
          <a:graphicData uri="http://schemas.openxmlformats.org/presentationml/2006/ole">
            <mc:AlternateContent xmlns:mc="http://schemas.openxmlformats.org/markup-compatibility/2006">
              <mc:Choice xmlns:v="urn:schemas-microsoft-com:vml" Requires="v">
                <p:oleObj spid="_x0000_s4099" name="Equation" r:id="rId3" imgW="736560" imgH="203040" progId="Equation.DSMT4">
                  <p:embed/>
                </p:oleObj>
              </mc:Choice>
              <mc:Fallback>
                <p:oleObj name="Equation" r:id="rId3" imgW="736560" imgH="203040" progId="Equation.DSMT4">
                  <p:embed/>
                  <p:pic>
                    <p:nvPicPr>
                      <p:cNvPr id="4" name="Object 3">
                        <a:extLst>
                          <a:ext uri="{FF2B5EF4-FFF2-40B4-BE49-F238E27FC236}">
                            <a16:creationId xmlns:a16="http://schemas.microsoft.com/office/drawing/2014/main" id="{4B365DE0-F3E9-41E6-89BC-79A865591D10}"/>
                          </a:ext>
                        </a:extLst>
                      </p:cNvPr>
                      <p:cNvPicPr/>
                      <p:nvPr/>
                    </p:nvPicPr>
                    <p:blipFill>
                      <a:blip r:embed="rId4"/>
                      <a:stretch>
                        <a:fillRect/>
                      </a:stretch>
                    </p:blipFill>
                    <p:spPr>
                      <a:xfrm>
                        <a:off x="3574743" y="2602184"/>
                        <a:ext cx="1994516" cy="550211"/>
                      </a:xfrm>
                      <a:prstGeom prst="rect">
                        <a:avLst/>
                      </a:prstGeom>
                    </p:spPr>
                  </p:pic>
                </p:oleObj>
              </mc:Fallback>
            </mc:AlternateContent>
          </a:graphicData>
        </a:graphic>
      </p:graphicFrame>
    </p:spTree>
    <p:extLst>
      <p:ext uri="{BB962C8B-B14F-4D97-AF65-F5344CB8AC3E}">
        <p14:creationId xmlns:p14="http://schemas.microsoft.com/office/powerpoint/2010/main" val="2147078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Triangle 1"/>
          <p:cNvSpPr/>
          <p:nvPr/>
        </p:nvSpPr>
        <p:spPr>
          <a:xfrm>
            <a:off x="3491880" y="2888940"/>
            <a:ext cx="1620180" cy="1080120"/>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 name="Rectangle 2"/>
          <p:cNvSpPr/>
          <p:nvPr/>
        </p:nvSpPr>
        <p:spPr>
          <a:xfrm>
            <a:off x="2411760" y="2888940"/>
            <a:ext cx="1080120" cy="108012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350" dirty="0"/>
          </a:p>
        </p:txBody>
      </p:sp>
      <p:sp>
        <p:nvSpPr>
          <p:cNvPr id="4" name="Rectangle 3"/>
          <p:cNvSpPr/>
          <p:nvPr/>
        </p:nvSpPr>
        <p:spPr>
          <a:xfrm>
            <a:off x="3491880" y="3969060"/>
            <a:ext cx="1620180" cy="162018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1350"/>
          </a:p>
        </p:txBody>
      </p:sp>
      <p:sp>
        <p:nvSpPr>
          <p:cNvPr id="6" name="Right Triangle 5"/>
          <p:cNvSpPr/>
          <p:nvPr/>
        </p:nvSpPr>
        <p:spPr>
          <a:xfrm rot="10800000">
            <a:off x="3494853" y="2888940"/>
            <a:ext cx="1620180" cy="1080120"/>
          </a:xfrm>
          <a:prstGeom prst="rtTriangle">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sz="1350"/>
          </a:p>
        </p:txBody>
      </p:sp>
      <p:sp>
        <p:nvSpPr>
          <p:cNvPr id="7" name="Right Triangle 6"/>
          <p:cNvSpPr/>
          <p:nvPr/>
        </p:nvSpPr>
        <p:spPr>
          <a:xfrm rot="16200000">
            <a:off x="3223538" y="1538790"/>
            <a:ext cx="1620180" cy="1080120"/>
          </a:xfrm>
          <a:prstGeom prst="rtTriangle">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sz="1350"/>
          </a:p>
        </p:txBody>
      </p:sp>
      <p:sp>
        <p:nvSpPr>
          <p:cNvPr id="8" name="Right Triangle 7"/>
          <p:cNvSpPr/>
          <p:nvPr/>
        </p:nvSpPr>
        <p:spPr>
          <a:xfrm>
            <a:off x="4573187" y="1268759"/>
            <a:ext cx="1620180" cy="1080120"/>
          </a:xfrm>
          <a:prstGeom prst="rtTriangle">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sz="1350"/>
          </a:p>
        </p:txBody>
      </p:sp>
      <p:sp>
        <p:nvSpPr>
          <p:cNvPr id="9" name="Right Triangle 8"/>
          <p:cNvSpPr/>
          <p:nvPr/>
        </p:nvSpPr>
        <p:spPr>
          <a:xfrm rot="5400000">
            <a:off x="4841432" y="2618910"/>
            <a:ext cx="1620180" cy="1080120"/>
          </a:xfrm>
          <a:prstGeom prst="rtTriangle">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sz="1350"/>
          </a:p>
        </p:txBody>
      </p:sp>
      <p:sp>
        <p:nvSpPr>
          <p:cNvPr id="10" name="Rectangle 9"/>
          <p:cNvSpPr/>
          <p:nvPr/>
        </p:nvSpPr>
        <p:spPr>
          <a:xfrm>
            <a:off x="4572000" y="2348880"/>
            <a:ext cx="540060" cy="5400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sz="1350"/>
          </a:p>
        </p:txBody>
      </p:sp>
      <p:sp>
        <p:nvSpPr>
          <p:cNvPr id="11" name="TextBox 10"/>
          <p:cNvSpPr txBox="1"/>
          <p:nvPr/>
        </p:nvSpPr>
        <p:spPr>
          <a:xfrm>
            <a:off x="3215152" y="3290502"/>
            <a:ext cx="280846" cy="300082"/>
          </a:xfrm>
          <a:prstGeom prst="rect">
            <a:avLst/>
          </a:prstGeom>
          <a:noFill/>
        </p:spPr>
        <p:txBody>
          <a:bodyPr wrap="none" rtlCol="0">
            <a:spAutoFit/>
          </a:bodyPr>
          <a:lstStyle/>
          <a:p>
            <a:r>
              <a:rPr lang="en-GB" sz="1350" i="1" dirty="0">
                <a:cs typeface="Times New Roman" panose="02020603050405020304" pitchFamily="18" charset="0"/>
              </a:rPr>
              <a:t>a</a:t>
            </a:r>
          </a:p>
        </p:txBody>
      </p:sp>
      <p:sp>
        <p:nvSpPr>
          <p:cNvPr id="12" name="TextBox 11"/>
          <p:cNvSpPr txBox="1"/>
          <p:nvPr/>
        </p:nvSpPr>
        <p:spPr>
          <a:xfrm>
            <a:off x="4184630" y="4023066"/>
            <a:ext cx="292068" cy="323165"/>
          </a:xfrm>
          <a:prstGeom prst="rect">
            <a:avLst/>
          </a:prstGeom>
          <a:noFill/>
        </p:spPr>
        <p:txBody>
          <a:bodyPr wrap="none" rtlCol="0">
            <a:spAutoFit/>
          </a:bodyPr>
          <a:lstStyle/>
          <a:p>
            <a:r>
              <a:rPr lang="en-GB" sz="1500" i="1" dirty="0">
                <a:cs typeface="Times New Roman" panose="02020603050405020304" pitchFamily="18" charset="0"/>
              </a:rPr>
              <a:t>b</a:t>
            </a:r>
          </a:p>
        </p:txBody>
      </p:sp>
      <p:sp>
        <p:nvSpPr>
          <p:cNvPr id="13" name="TextBox 12"/>
          <p:cNvSpPr txBox="1"/>
          <p:nvPr/>
        </p:nvSpPr>
        <p:spPr>
          <a:xfrm>
            <a:off x="4262813" y="3104964"/>
            <a:ext cx="280846" cy="323165"/>
          </a:xfrm>
          <a:prstGeom prst="rect">
            <a:avLst/>
          </a:prstGeom>
          <a:noFill/>
        </p:spPr>
        <p:txBody>
          <a:bodyPr wrap="none" rtlCol="0">
            <a:spAutoFit/>
          </a:bodyPr>
          <a:lstStyle/>
          <a:p>
            <a:r>
              <a:rPr lang="en-GB" sz="1500" i="1" dirty="0">
                <a:cs typeface="Times New Roman" panose="02020603050405020304" pitchFamily="18" charset="0"/>
              </a:rPr>
              <a:t>c</a:t>
            </a:r>
          </a:p>
        </p:txBody>
      </p:sp>
      <p:graphicFrame>
        <p:nvGraphicFramePr>
          <p:cNvPr id="14" name="Object 13"/>
          <p:cNvGraphicFramePr>
            <a:graphicFrameLocks noChangeAspect="1"/>
          </p:cNvGraphicFramePr>
          <p:nvPr/>
        </p:nvGraphicFramePr>
        <p:xfrm>
          <a:off x="5829518" y="3290501"/>
          <a:ext cx="1225020" cy="337937"/>
        </p:xfrm>
        <a:graphic>
          <a:graphicData uri="http://schemas.openxmlformats.org/presentationml/2006/ole">
            <mc:AlternateContent xmlns:mc="http://schemas.openxmlformats.org/markup-compatibility/2006">
              <mc:Choice xmlns:v="urn:schemas-microsoft-com:vml" Requires="v">
                <p:oleObj spid="_x0000_s5123" name="Equation" r:id="rId3" imgW="736560" imgH="203040" progId="Equation.DSMT4">
                  <p:embed/>
                </p:oleObj>
              </mc:Choice>
              <mc:Fallback>
                <p:oleObj name="Equation" r:id="rId3" imgW="736560" imgH="203040" progId="Equation.DSMT4">
                  <p:embed/>
                  <p:pic>
                    <p:nvPicPr>
                      <p:cNvPr id="14" name="Object 13"/>
                      <p:cNvPicPr/>
                      <p:nvPr/>
                    </p:nvPicPr>
                    <p:blipFill>
                      <a:blip r:embed="rId4"/>
                      <a:stretch>
                        <a:fillRect/>
                      </a:stretch>
                    </p:blipFill>
                    <p:spPr>
                      <a:xfrm>
                        <a:off x="5829518" y="3290501"/>
                        <a:ext cx="1225020" cy="337937"/>
                      </a:xfrm>
                      <a:prstGeom prst="rect">
                        <a:avLst/>
                      </a:prstGeom>
                    </p:spPr>
                  </p:pic>
                </p:oleObj>
              </mc:Fallback>
            </mc:AlternateContent>
          </a:graphicData>
        </a:graphic>
      </p:graphicFrame>
    </p:spTree>
    <p:extLst>
      <p:ext uri="{BB962C8B-B14F-4D97-AF65-F5344CB8AC3E}">
        <p14:creationId xmlns:p14="http://schemas.microsoft.com/office/powerpoint/2010/main" val="985391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30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30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30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30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30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3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8" grpId="0" animBg="1"/>
      <p:bldP spid="9" grpId="0" animBg="1"/>
      <p:bldP spid="10"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411760" y="2880577"/>
            <a:ext cx="2700300" cy="2700300"/>
            <a:chOff x="1691680" y="2708920"/>
            <a:chExt cx="3600400" cy="3600400"/>
          </a:xfrm>
        </p:grpSpPr>
        <p:sp>
          <p:nvSpPr>
            <p:cNvPr id="2" name="Right Triangle 1"/>
            <p:cNvSpPr/>
            <p:nvPr/>
          </p:nvSpPr>
          <p:spPr>
            <a:xfrm>
              <a:off x="3131840" y="2708920"/>
              <a:ext cx="2160240" cy="1440160"/>
            </a:xfrm>
            <a:prstGeom prst="rtTriangle">
              <a:avLst/>
            </a:prstGeom>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 name="Rectangle 2"/>
            <p:cNvSpPr/>
            <p:nvPr/>
          </p:nvSpPr>
          <p:spPr>
            <a:xfrm>
              <a:off x="1691680" y="2708920"/>
              <a:ext cx="1440160" cy="1440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4" name="Rectangle 3"/>
            <p:cNvSpPr/>
            <p:nvPr/>
          </p:nvSpPr>
          <p:spPr>
            <a:xfrm>
              <a:off x="3131840" y="4149080"/>
              <a:ext cx="2160240" cy="2160240"/>
            </a:xfrm>
            <a:prstGeom prst="rect">
              <a:avLst/>
            </a:prstGeom>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9" name="Right Triangle 18"/>
            <p:cNvSpPr/>
            <p:nvPr/>
          </p:nvSpPr>
          <p:spPr>
            <a:xfrm rot="5400000" flipH="1">
              <a:off x="1345042" y="4486818"/>
              <a:ext cx="2160240" cy="1440160"/>
            </a:xfrm>
            <a:prstGeom prst="rtTriangle">
              <a:avLst/>
            </a:prstGeom>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0" name="Right Triangle 19"/>
            <p:cNvSpPr/>
            <p:nvPr/>
          </p:nvSpPr>
          <p:spPr>
            <a:xfrm rot="16200000" flipH="1">
              <a:off x="1331640" y="4509120"/>
              <a:ext cx="2160240" cy="1440160"/>
            </a:xfrm>
            <a:prstGeom prst="rtTriangle">
              <a:avLst/>
            </a:prstGeom>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grpSp>
        <p:nvGrpSpPr>
          <p:cNvPr id="29" name="Group 28"/>
          <p:cNvGrpSpPr/>
          <p:nvPr/>
        </p:nvGrpSpPr>
        <p:grpSpPr>
          <a:xfrm>
            <a:off x="2411759" y="2880487"/>
            <a:ext cx="2700300" cy="2708663"/>
            <a:chOff x="1691679" y="2719948"/>
            <a:chExt cx="3600400" cy="3611551"/>
          </a:xfrm>
        </p:grpSpPr>
        <p:sp>
          <p:nvSpPr>
            <p:cNvPr id="22" name="Right Triangle 21"/>
            <p:cNvSpPr/>
            <p:nvPr/>
          </p:nvSpPr>
          <p:spPr>
            <a:xfrm>
              <a:off x="3131839" y="2719948"/>
              <a:ext cx="2160240" cy="1440160"/>
            </a:xfrm>
            <a:prstGeom prst="rtTriangle">
              <a:avLst/>
            </a:prstGeom>
            <a:solidFill>
              <a:schemeClr val="accent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3" name="Rectangle 22"/>
            <p:cNvSpPr/>
            <p:nvPr/>
          </p:nvSpPr>
          <p:spPr>
            <a:xfrm>
              <a:off x="1691679" y="2731099"/>
              <a:ext cx="1440160" cy="14401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4" name="Rectangle 23"/>
            <p:cNvSpPr/>
            <p:nvPr/>
          </p:nvSpPr>
          <p:spPr>
            <a:xfrm>
              <a:off x="3131839" y="4160108"/>
              <a:ext cx="2160240" cy="2160240"/>
            </a:xfrm>
            <a:prstGeom prst="rect">
              <a:avLst/>
            </a:prstGeom>
            <a:solidFill>
              <a:schemeClr val="accent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5" name="Right Triangle 24"/>
            <p:cNvSpPr/>
            <p:nvPr/>
          </p:nvSpPr>
          <p:spPr>
            <a:xfrm rot="5400000" flipH="1">
              <a:off x="1333890" y="4520148"/>
              <a:ext cx="2160240" cy="1440160"/>
            </a:xfrm>
            <a:prstGeom prst="rtTriangle">
              <a:avLst/>
            </a:prstGeom>
            <a:solidFill>
              <a:schemeClr val="accent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6" name="Right Triangle 25"/>
            <p:cNvSpPr/>
            <p:nvPr/>
          </p:nvSpPr>
          <p:spPr>
            <a:xfrm rot="16200000" flipH="1">
              <a:off x="1331639" y="4531299"/>
              <a:ext cx="2160240" cy="1440160"/>
            </a:xfrm>
            <a:prstGeom prst="rtTriangle">
              <a:avLst/>
            </a:prstGeom>
            <a:solidFill>
              <a:schemeClr val="accent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spTree>
    <p:extLst>
      <p:ext uri="{BB962C8B-B14F-4D97-AF65-F5344CB8AC3E}">
        <p14:creationId xmlns:p14="http://schemas.microsoft.com/office/powerpoint/2010/main" val="4131888702"/>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10800000">
                                      <p:cBhvr>
                                        <p:cTn id="6" dur="2000" fill="hold"/>
                                        <p:tgtEl>
                                          <p:spTgt spid="29"/>
                                        </p:tgtEl>
                                        <p:attrNameLst>
                                          <p:attrName>r</p:attrName>
                                        </p:attrNameLst>
                                      </p:cBhvr>
                                    </p:animRot>
                                  </p:childTnLst>
                                </p:cTn>
                              </p:par>
                              <p:par>
                                <p:cTn id="7" presetID="64" presetClass="path" presetSubtype="0" accel="50000" decel="50000" fill="hold" nodeType="withEffect">
                                  <p:stCondLst>
                                    <p:cond delay="0"/>
                                  </p:stCondLst>
                                  <p:childTnLst>
                                    <p:animMotion origin="layout" path="M -4.72222E-6 -1.11111E-6 L 0.11806 -0.23634 " pathEditMode="relative" rAng="0" ptsTypes="AA">
                                      <p:cBhvr>
                                        <p:cTn id="8" dur="2000" fill="hold"/>
                                        <p:tgtEl>
                                          <p:spTgt spid="29"/>
                                        </p:tgtEl>
                                        <p:attrNameLst>
                                          <p:attrName>ppt_x</p:attrName>
                                          <p:attrName>ppt_y</p:attrName>
                                        </p:attrNameLst>
                                      </p:cBhvr>
                                      <p:rCtr x="5903" y="-1182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11760" y="2888940"/>
            <a:ext cx="1080120" cy="10801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4" name="Rectangle 3"/>
          <p:cNvSpPr/>
          <p:nvPr/>
        </p:nvSpPr>
        <p:spPr>
          <a:xfrm>
            <a:off x="3491880" y="3969060"/>
            <a:ext cx="1620180" cy="1620180"/>
          </a:xfrm>
          <a:prstGeom prst="rect">
            <a:avLst/>
          </a:prstGeom>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Right Triangle 1"/>
          <p:cNvSpPr/>
          <p:nvPr/>
        </p:nvSpPr>
        <p:spPr>
          <a:xfrm>
            <a:off x="3491880" y="2888940"/>
            <a:ext cx="1620180" cy="1080120"/>
          </a:xfrm>
          <a:prstGeom prst="rtTriangle">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 name="Right Triangle 5"/>
          <p:cNvSpPr/>
          <p:nvPr/>
        </p:nvSpPr>
        <p:spPr>
          <a:xfrm rot="10800000">
            <a:off x="3494853" y="2888940"/>
            <a:ext cx="1620180" cy="1080120"/>
          </a:xfrm>
          <a:prstGeom prst="rtTriangle">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sz="1350"/>
          </a:p>
        </p:txBody>
      </p:sp>
      <p:sp>
        <p:nvSpPr>
          <p:cNvPr id="7" name="Right Triangle 6"/>
          <p:cNvSpPr/>
          <p:nvPr/>
        </p:nvSpPr>
        <p:spPr>
          <a:xfrm rot="16200000">
            <a:off x="3223538" y="1538790"/>
            <a:ext cx="1620180" cy="1080120"/>
          </a:xfrm>
          <a:prstGeom prst="rtTriangle">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sz="1350"/>
          </a:p>
        </p:txBody>
      </p:sp>
      <p:sp>
        <p:nvSpPr>
          <p:cNvPr id="8" name="Right Triangle 7"/>
          <p:cNvSpPr/>
          <p:nvPr/>
        </p:nvSpPr>
        <p:spPr>
          <a:xfrm>
            <a:off x="4573187" y="1268759"/>
            <a:ext cx="1620180" cy="1080120"/>
          </a:xfrm>
          <a:prstGeom prst="rtTriangle">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sz="1350"/>
          </a:p>
        </p:txBody>
      </p:sp>
      <p:sp>
        <p:nvSpPr>
          <p:cNvPr id="9" name="Right Triangle 8"/>
          <p:cNvSpPr/>
          <p:nvPr/>
        </p:nvSpPr>
        <p:spPr>
          <a:xfrm rot="5400000">
            <a:off x="4841432" y="2618910"/>
            <a:ext cx="1620180" cy="1080120"/>
          </a:xfrm>
          <a:prstGeom prst="rtTriangle">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sz="1350"/>
          </a:p>
        </p:txBody>
      </p:sp>
      <p:sp>
        <p:nvSpPr>
          <p:cNvPr id="10" name="Rectangle 9"/>
          <p:cNvSpPr/>
          <p:nvPr/>
        </p:nvSpPr>
        <p:spPr>
          <a:xfrm>
            <a:off x="4572000" y="2348880"/>
            <a:ext cx="540060" cy="5400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sz="1350"/>
          </a:p>
        </p:txBody>
      </p:sp>
      <p:sp>
        <p:nvSpPr>
          <p:cNvPr id="11" name="TextBox 10"/>
          <p:cNvSpPr txBox="1"/>
          <p:nvPr/>
        </p:nvSpPr>
        <p:spPr>
          <a:xfrm>
            <a:off x="3215152" y="3290502"/>
            <a:ext cx="280846" cy="300082"/>
          </a:xfrm>
          <a:prstGeom prst="rect">
            <a:avLst/>
          </a:prstGeom>
          <a:noFill/>
        </p:spPr>
        <p:txBody>
          <a:bodyPr wrap="none" rtlCol="0">
            <a:spAutoFit/>
          </a:bodyPr>
          <a:lstStyle/>
          <a:p>
            <a:r>
              <a:rPr lang="en-GB" sz="1350" i="1" dirty="0">
                <a:cs typeface="Times New Roman" panose="02020603050405020304" pitchFamily="18" charset="0"/>
              </a:rPr>
              <a:t>a</a:t>
            </a:r>
          </a:p>
        </p:txBody>
      </p:sp>
      <p:sp>
        <p:nvSpPr>
          <p:cNvPr id="12" name="TextBox 11"/>
          <p:cNvSpPr txBox="1"/>
          <p:nvPr/>
        </p:nvSpPr>
        <p:spPr>
          <a:xfrm>
            <a:off x="4184630" y="4023066"/>
            <a:ext cx="292068" cy="323165"/>
          </a:xfrm>
          <a:prstGeom prst="rect">
            <a:avLst/>
          </a:prstGeom>
          <a:noFill/>
        </p:spPr>
        <p:txBody>
          <a:bodyPr wrap="none" rtlCol="0">
            <a:spAutoFit/>
          </a:bodyPr>
          <a:lstStyle/>
          <a:p>
            <a:r>
              <a:rPr lang="en-GB" sz="1500" i="1" dirty="0">
                <a:cs typeface="Times New Roman" panose="02020603050405020304" pitchFamily="18" charset="0"/>
              </a:rPr>
              <a:t>b</a:t>
            </a:r>
          </a:p>
        </p:txBody>
      </p:sp>
      <p:sp>
        <p:nvSpPr>
          <p:cNvPr id="13" name="TextBox 12"/>
          <p:cNvSpPr txBox="1"/>
          <p:nvPr/>
        </p:nvSpPr>
        <p:spPr>
          <a:xfrm>
            <a:off x="4262813" y="3104964"/>
            <a:ext cx="280846" cy="323165"/>
          </a:xfrm>
          <a:prstGeom prst="rect">
            <a:avLst/>
          </a:prstGeom>
          <a:noFill/>
        </p:spPr>
        <p:txBody>
          <a:bodyPr wrap="none" rtlCol="0">
            <a:spAutoFit/>
          </a:bodyPr>
          <a:lstStyle/>
          <a:p>
            <a:r>
              <a:rPr lang="en-GB" sz="1500" i="1" dirty="0">
                <a:cs typeface="Times New Roman" panose="02020603050405020304" pitchFamily="18" charset="0"/>
              </a:rPr>
              <a:t>c</a:t>
            </a:r>
          </a:p>
        </p:txBody>
      </p:sp>
      <p:sp>
        <p:nvSpPr>
          <p:cNvPr id="16" name="Right Triangle 15"/>
          <p:cNvSpPr/>
          <p:nvPr/>
        </p:nvSpPr>
        <p:spPr>
          <a:xfrm rot="5400000">
            <a:off x="3221850" y="1538790"/>
            <a:ext cx="1620180" cy="1080120"/>
          </a:xfrm>
          <a:prstGeom prst="rtTriangle">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sz="1350"/>
          </a:p>
        </p:txBody>
      </p:sp>
      <p:sp>
        <p:nvSpPr>
          <p:cNvPr id="17" name="Right Triangle 16"/>
          <p:cNvSpPr/>
          <p:nvPr/>
        </p:nvSpPr>
        <p:spPr>
          <a:xfrm rot="10800000">
            <a:off x="4573688" y="1268760"/>
            <a:ext cx="1620180" cy="1080120"/>
          </a:xfrm>
          <a:prstGeom prst="rtTriangle">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sz="1350"/>
          </a:p>
        </p:txBody>
      </p:sp>
      <p:sp>
        <p:nvSpPr>
          <p:cNvPr id="18" name="Right Triangle 17"/>
          <p:cNvSpPr/>
          <p:nvPr/>
        </p:nvSpPr>
        <p:spPr>
          <a:xfrm rot="16200000">
            <a:off x="4843217" y="2618909"/>
            <a:ext cx="1620180" cy="1080120"/>
          </a:xfrm>
          <a:prstGeom prst="rtTriangle">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sz="1350"/>
          </a:p>
        </p:txBody>
      </p:sp>
      <p:sp>
        <p:nvSpPr>
          <p:cNvPr id="19" name="Right Triangle 18"/>
          <p:cNvSpPr/>
          <p:nvPr/>
        </p:nvSpPr>
        <p:spPr>
          <a:xfrm rot="5400000" flipH="1">
            <a:off x="2143418" y="4239090"/>
            <a:ext cx="1620180" cy="1080120"/>
          </a:xfrm>
          <a:prstGeom prst="rtTriangle">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0" name="Right Triangle 19"/>
          <p:cNvSpPr/>
          <p:nvPr/>
        </p:nvSpPr>
        <p:spPr>
          <a:xfrm rot="16200000" flipH="1">
            <a:off x="2141730" y="4239090"/>
            <a:ext cx="1620180" cy="1080120"/>
          </a:xfrm>
          <a:prstGeom prst="rtTriangle">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aphicFrame>
        <p:nvGraphicFramePr>
          <p:cNvPr id="5" name="Object 4"/>
          <p:cNvGraphicFramePr>
            <a:graphicFrameLocks noChangeAspect="1"/>
          </p:cNvGraphicFramePr>
          <p:nvPr/>
        </p:nvGraphicFramePr>
        <p:xfrm>
          <a:off x="5829301" y="3290887"/>
          <a:ext cx="1225154" cy="338138"/>
        </p:xfrm>
        <a:graphic>
          <a:graphicData uri="http://schemas.openxmlformats.org/presentationml/2006/ole">
            <mc:AlternateContent xmlns:mc="http://schemas.openxmlformats.org/markup-compatibility/2006">
              <mc:Choice xmlns:v="urn:schemas-microsoft-com:vml" Requires="v">
                <p:oleObj spid="_x0000_s6147" name="Equation" r:id="rId3" imgW="736560" imgH="203040" progId="Equation.DSMT4">
                  <p:embed/>
                </p:oleObj>
              </mc:Choice>
              <mc:Fallback>
                <p:oleObj name="Equation" r:id="rId3" imgW="736560" imgH="203040" progId="Equation.DSMT4">
                  <p:embed/>
                  <p:pic>
                    <p:nvPicPr>
                      <p:cNvPr id="5"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9301" y="3290887"/>
                        <a:ext cx="1225154"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70922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18"/>
                                        </p:tgtEl>
                                      </p:cBhvr>
                                    </p:animEffect>
                                    <p:set>
                                      <p:cBhvr>
                                        <p:cTn id="7" dur="1" fill="hold">
                                          <p:stCondLst>
                                            <p:cond delay="1999"/>
                                          </p:stCondLst>
                                        </p:cTn>
                                        <p:tgtEl>
                                          <p:spTgt spid="18"/>
                                        </p:tgtEl>
                                        <p:attrNameLst>
                                          <p:attrName>style.visibility</p:attrName>
                                        </p:attrNameLst>
                                      </p:cBhvr>
                                      <p:to>
                                        <p:strVal val="hidden"/>
                                      </p:to>
                                    </p:set>
                                  </p:childTnLst>
                                </p:cTn>
                              </p:par>
                            </p:childTnLst>
                          </p:cTn>
                        </p:par>
                        <p:par>
                          <p:cTn id="8" fill="hold">
                            <p:stCondLst>
                              <p:cond delay="2000"/>
                            </p:stCondLst>
                            <p:childTnLst>
                              <p:par>
                                <p:cTn id="9" presetID="10" presetClass="exit" presetSubtype="0" fill="hold" grpId="0" nodeType="afterEffect">
                                  <p:stCondLst>
                                    <p:cond delay="0"/>
                                  </p:stCondLst>
                                  <p:childTnLst>
                                    <p:animEffect transition="out" filter="fade">
                                      <p:cBhvr>
                                        <p:cTn id="10" dur="2000"/>
                                        <p:tgtEl>
                                          <p:spTgt spid="17"/>
                                        </p:tgtEl>
                                      </p:cBhvr>
                                    </p:animEffect>
                                    <p:set>
                                      <p:cBhvr>
                                        <p:cTn id="11" dur="1" fill="hold">
                                          <p:stCondLst>
                                            <p:cond delay="1999"/>
                                          </p:stCondLst>
                                        </p:cTn>
                                        <p:tgtEl>
                                          <p:spTgt spid="17"/>
                                        </p:tgtEl>
                                        <p:attrNameLst>
                                          <p:attrName>style.visibility</p:attrName>
                                        </p:attrNameLst>
                                      </p:cBhvr>
                                      <p:to>
                                        <p:strVal val="hidden"/>
                                      </p:to>
                                    </p:set>
                                  </p:childTnLst>
                                </p:cTn>
                              </p:par>
                            </p:childTnLst>
                          </p:cTn>
                        </p:par>
                        <p:par>
                          <p:cTn id="12" fill="hold">
                            <p:stCondLst>
                              <p:cond delay="4000"/>
                            </p:stCondLst>
                            <p:childTnLst>
                              <p:par>
                                <p:cTn id="13" presetID="10" presetClass="exit" presetSubtype="0" fill="hold" grpId="0" nodeType="afterEffect">
                                  <p:stCondLst>
                                    <p:cond delay="0"/>
                                  </p:stCondLst>
                                  <p:childTnLst>
                                    <p:animEffect transition="out" filter="fade">
                                      <p:cBhvr>
                                        <p:cTn id="14" dur="2000"/>
                                        <p:tgtEl>
                                          <p:spTgt spid="16"/>
                                        </p:tgtEl>
                                      </p:cBhvr>
                                    </p:animEffect>
                                    <p:set>
                                      <p:cBhvr>
                                        <p:cTn id="15" dur="1" fill="hold">
                                          <p:stCondLst>
                                            <p:cond delay="1999"/>
                                          </p:stCondLst>
                                        </p:cTn>
                                        <p:tgtEl>
                                          <p:spTgt spid="1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2000"/>
                                        <p:tgtEl>
                                          <p:spTgt spid="19"/>
                                        </p:tgtEl>
                                      </p:cBhvr>
                                    </p:animEffect>
                                    <p:set>
                                      <p:cBhvr>
                                        <p:cTn id="20" dur="1" fill="hold">
                                          <p:stCondLst>
                                            <p:cond delay="1999"/>
                                          </p:stCondLst>
                                        </p:cTn>
                                        <p:tgtEl>
                                          <p:spTgt spid="19"/>
                                        </p:tgtEl>
                                        <p:attrNameLst>
                                          <p:attrName>style.visibility</p:attrName>
                                        </p:attrNameLst>
                                      </p:cBhvr>
                                      <p:to>
                                        <p:strVal val="hidden"/>
                                      </p:to>
                                    </p:set>
                                  </p:childTnLst>
                                </p:cTn>
                              </p:par>
                            </p:childTnLst>
                          </p:cTn>
                        </p:par>
                        <p:par>
                          <p:cTn id="21" fill="hold">
                            <p:stCondLst>
                              <p:cond delay="2000"/>
                            </p:stCondLst>
                            <p:childTnLst>
                              <p:par>
                                <p:cTn id="22" presetID="10" presetClass="exit" presetSubtype="0" fill="hold" grpId="0" nodeType="afterEffect">
                                  <p:stCondLst>
                                    <p:cond delay="0"/>
                                  </p:stCondLst>
                                  <p:childTnLst>
                                    <p:animEffect transition="out" filter="fade">
                                      <p:cBhvr>
                                        <p:cTn id="23" dur="2000"/>
                                        <p:tgtEl>
                                          <p:spTgt spid="20"/>
                                        </p:tgtEl>
                                      </p:cBhvr>
                                    </p:animEffect>
                                    <p:set>
                                      <p:cBhvr>
                                        <p:cTn id="24" dur="1" fill="hold">
                                          <p:stCondLst>
                                            <p:cond delay="1999"/>
                                          </p:stCondLst>
                                        </p:cTn>
                                        <p:tgtEl>
                                          <p:spTgt spid="20"/>
                                        </p:tgtEl>
                                        <p:attrNameLst>
                                          <p:attrName>style.visibility</p:attrName>
                                        </p:attrNameLst>
                                      </p:cBhvr>
                                      <p:to>
                                        <p:strVal val="hidden"/>
                                      </p:to>
                                    </p:set>
                                  </p:childTnLst>
                                </p:cTn>
                              </p:par>
                            </p:childTnLst>
                          </p:cTn>
                        </p:par>
                        <p:par>
                          <p:cTn id="25" fill="hold">
                            <p:stCondLst>
                              <p:cond delay="4000"/>
                            </p:stCondLst>
                            <p:childTnLst>
                              <p:par>
                                <p:cTn id="26" presetID="10" presetClass="exit" presetSubtype="0" fill="hold" grpId="0" nodeType="afterEffect">
                                  <p:stCondLst>
                                    <p:cond delay="0"/>
                                  </p:stCondLst>
                                  <p:childTnLst>
                                    <p:animEffect transition="out" filter="fade">
                                      <p:cBhvr>
                                        <p:cTn id="27" dur="2000"/>
                                        <p:tgtEl>
                                          <p:spTgt spid="2"/>
                                        </p:tgtEl>
                                      </p:cBhvr>
                                    </p:animEffect>
                                    <p:set>
                                      <p:cBhvr>
                                        <p:cTn id="28" dur="1" fill="hold">
                                          <p:stCondLst>
                                            <p:cond delay="1999"/>
                                          </p:stCondLst>
                                        </p:cTn>
                                        <p:tgtEl>
                                          <p:spTgt spid="2"/>
                                        </p:tgtEl>
                                        <p:attrNameLst>
                                          <p:attrName>style.visibility</p:attrName>
                                        </p:attrNameLst>
                                      </p:cBhvr>
                                      <p:to>
                                        <p:strVal val="hidden"/>
                                      </p:to>
                                    </p:set>
                                  </p:childTnLst>
                                </p:cTn>
                              </p:par>
                            </p:childTnLst>
                          </p:cTn>
                        </p:par>
                        <p:par>
                          <p:cTn id="29" fill="hold">
                            <p:stCondLst>
                              <p:cond delay="6000"/>
                            </p:stCondLst>
                            <p:childTnLst>
                              <p:par>
                                <p:cTn id="30" presetID="10" presetClass="entr" presetSubtype="0"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7" grpId="0" animBg="1"/>
      <p:bldP spid="18" grpId="0" animBg="1"/>
      <p:bldP spid="19" grpId="0" animBg="1"/>
      <p:bldP spid="20"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8130B03-EB43-49F4-9AF1-0A874D7660A4}"/>
              </a:ext>
            </a:extLst>
          </p:cNvPr>
          <p:cNvPicPr>
            <a:picLocks noChangeAspect="1"/>
          </p:cNvPicPr>
          <p:nvPr/>
        </p:nvPicPr>
        <p:blipFill>
          <a:blip r:embed="rId2"/>
          <a:stretch>
            <a:fillRect/>
          </a:stretch>
        </p:blipFill>
        <p:spPr>
          <a:xfrm>
            <a:off x="1193126" y="548680"/>
            <a:ext cx="6757749" cy="5143500"/>
          </a:xfrm>
          <a:prstGeom prst="rect">
            <a:avLst/>
          </a:prstGeom>
        </p:spPr>
      </p:pic>
    </p:spTree>
    <p:extLst>
      <p:ext uri="{BB962C8B-B14F-4D97-AF65-F5344CB8AC3E}">
        <p14:creationId xmlns:p14="http://schemas.microsoft.com/office/powerpoint/2010/main" val="3695289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CDADA90C-FB0D-4F88-A0BF-1B8EA0A710A5}"/>
              </a:ext>
            </a:extLst>
          </p:cNvPr>
          <p:cNvSpPr>
            <a:spLocks noGrp="1" noChangeArrowheads="1"/>
          </p:cNvSpPr>
          <p:nvPr>
            <p:ph type="title"/>
          </p:nvPr>
        </p:nvSpPr>
        <p:spPr/>
        <p:txBody>
          <a:bodyPr/>
          <a:lstStyle/>
          <a:p>
            <a:pPr algn="ctr" eaLnBrk="1" hangingPunct="1"/>
            <a:r>
              <a:rPr lang="en-GB" altLang="en-US"/>
              <a:t>The necessary…</a:t>
            </a:r>
            <a:endParaRPr lang="en-US" altLang="en-US"/>
          </a:p>
        </p:txBody>
      </p:sp>
      <p:pic>
        <p:nvPicPr>
          <p:cNvPr id="344067" name="Picture 3">
            <a:extLst>
              <a:ext uri="{FF2B5EF4-FFF2-40B4-BE49-F238E27FC236}">
                <a16:creationId xmlns:a16="http://schemas.microsoft.com/office/drawing/2014/main" id="{50835ABF-E4F4-4FB4-ACEF-95455101B5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5129" y="1196752"/>
            <a:ext cx="6313742" cy="4375491"/>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A70803C7-8888-482A-9003-7F86CEE9BB7D}"/>
              </a:ext>
            </a:extLst>
          </p:cNvPr>
          <p:cNvSpPr txBox="1"/>
          <p:nvPr/>
        </p:nvSpPr>
        <p:spPr>
          <a:xfrm>
            <a:off x="714400" y="5589240"/>
            <a:ext cx="7715200" cy="477767"/>
          </a:xfrm>
          <a:prstGeom prst="rect">
            <a:avLst/>
          </a:prstGeom>
        </p:spPr>
        <p:txBody>
          <a:bodyPr vert="horz" wrap="square" lIns="91440" tIns="45720" rIns="91440" bIns="45720" rtlCol="0" anchor="ctr">
            <a:normAutofit fontScale="85000" lnSpcReduction="10000"/>
          </a:bodyPr>
          <a:lstStyle/>
          <a:p>
            <a:r>
              <a:rPr lang="en-GB" b="0" dirty="0"/>
              <a:t>What can you tell me about this shape? There are things you can say, and justify are true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44067"/>
                                        </p:tgtEl>
                                        <p:attrNameLst>
                                          <p:attrName>style.visibility</p:attrName>
                                        </p:attrNameLst>
                                      </p:cBhvr>
                                      <p:to>
                                        <p:strVal val="visible"/>
                                      </p:to>
                                    </p:set>
                                    <p:animEffect transition="in" filter="fade">
                                      <p:cBhvr>
                                        <p:cTn id="7" dur="2000"/>
                                        <p:tgtEl>
                                          <p:spTgt spid="3440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6755" y="1257300"/>
            <a:ext cx="3950494"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2467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B46489D8-6F5E-4651-AD66-6AA36EED61AA}"/>
              </a:ext>
            </a:extLst>
          </p:cNvPr>
          <p:cNvSpPr>
            <a:spLocks noGrp="1" noChangeArrowheads="1"/>
          </p:cNvSpPr>
          <p:nvPr>
            <p:ph type="title"/>
          </p:nvPr>
        </p:nvSpPr>
        <p:spPr/>
        <p:txBody>
          <a:bodyPr/>
          <a:lstStyle/>
          <a:p>
            <a:pPr eaLnBrk="1" hangingPunct="1"/>
            <a:r>
              <a:rPr lang="en-GB" altLang="en-US"/>
              <a:t>Directing attention</a:t>
            </a:r>
            <a:endParaRPr lang="en-US" altLang="en-US"/>
          </a:p>
        </p:txBody>
      </p:sp>
      <p:sp>
        <p:nvSpPr>
          <p:cNvPr id="374787" name="Rectangle 3">
            <a:extLst>
              <a:ext uri="{FF2B5EF4-FFF2-40B4-BE49-F238E27FC236}">
                <a16:creationId xmlns:a16="http://schemas.microsoft.com/office/drawing/2014/main" id="{F5C39C62-DD4F-4586-9C0A-2D8A7CBB07CC}"/>
              </a:ext>
            </a:extLst>
          </p:cNvPr>
          <p:cNvSpPr>
            <a:spLocks noGrp="1" noChangeArrowheads="1"/>
          </p:cNvSpPr>
          <p:nvPr>
            <p:ph type="body" idx="1"/>
          </p:nvPr>
        </p:nvSpPr>
        <p:spPr>
          <a:xfrm>
            <a:off x="457200" y="1828444"/>
            <a:ext cx="8229600" cy="3544772"/>
          </a:xfrm>
        </p:spPr>
        <p:txBody>
          <a:bodyPr/>
          <a:lstStyle/>
          <a:p>
            <a:pPr marL="0" indent="0">
              <a:buNone/>
            </a:pPr>
            <a:r>
              <a:rPr lang="en-GB" altLang="en-US" sz="2000" dirty="0">
                <a:latin typeface="Times New Roman" panose="02020603050405020304" pitchFamily="18" charset="0"/>
                <a:cs typeface="Times New Roman" panose="02020603050405020304" pitchFamily="18" charset="0"/>
              </a:rPr>
              <a:t>Year 8 top set student was trying to solve:</a:t>
            </a:r>
          </a:p>
          <a:p>
            <a:pPr marL="0" indent="0">
              <a:buNone/>
            </a:pPr>
            <a:endParaRPr lang="en-GB" altLang="en-US" sz="2000" dirty="0">
              <a:latin typeface="Times New Roman" panose="02020603050405020304" pitchFamily="18" charset="0"/>
              <a:cs typeface="Times New Roman" panose="02020603050405020304" pitchFamily="18" charset="0"/>
            </a:endParaRPr>
          </a:p>
          <a:p>
            <a:pPr marL="0" indent="0"/>
            <a:endParaRPr lang="en-GB" altLang="en-US" sz="2000" dirty="0">
              <a:latin typeface="Times New Roman" panose="02020603050405020304" pitchFamily="18" charset="0"/>
              <a:cs typeface="Times New Roman" panose="02020603050405020304" pitchFamily="18" charset="0"/>
            </a:endParaRPr>
          </a:p>
          <a:p>
            <a:pPr marL="0" indent="0">
              <a:buNone/>
            </a:pPr>
            <a:r>
              <a:rPr lang="en-GB" altLang="en-US" sz="2000" dirty="0">
                <a:latin typeface="Times New Roman" panose="02020603050405020304" pitchFamily="18" charset="0"/>
                <a:cs typeface="Times New Roman" panose="02020603050405020304" pitchFamily="18" charset="0"/>
              </a:rPr>
              <a:t>He had got to the following and was stuck:</a:t>
            </a:r>
          </a:p>
          <a:p>
            <a:pPr marL="0" indent="0">
              <a:buNone/>
            </a:pPr>
            <a:endParaRPr lang="en-GB" altLang="en-US" sz="2000" dirty="0">
              <a:latin typeface="Times New Roman" panose="02020603050405020304" pitchFamily="18" charset="0"/>
              <a:cs typeface="Times New Roman" panose="02020603050405020304" pitchFamily="18" charset="0"/>
            </a:endParaRPr>
          </a:p>
          <a:p>
            <a:pPr marL="0" indent="0">
              <a:buNone/>
            </a:pPr>
            <a:endParaRPr lang="en-GB" altLang="en-US" sz="2000" dirty="0">
              <a:latin typeface="Times New Roman" panose="02020603050405020304" pitchFamily="18" charset="0"/>
              <a:cs typeface="Times New Roman" panose="02020603050405020304" pitchFamily="18" charset="0"/>
            </a:endParaRPr>
          </a:p>
          <a:p>
            <a:pPr marL="0" indent="0">
              <a:buNone/>
            </a:pPr>
            <a:r>
              <a:rPr lang="en-GB" altLang="en-US" sz="2000" dirty="0">
                <a:latin typeface="Times New Roman" panose="02020603050405020304" pitchFamily="18" charset="0"/>
                <a:cs typeface="Times New Roman" panose="02020603050405020304" pitchFamily="18" charset="0"/>
              </a:rPr>
              <a:t>I covered up the 10</a:t>
            </a:r>
            <a:r>
              <a:rPr lang="en-GB" altLang="en-US" sz="2000" i="1" dirty="0">
                <a:latin typeface="Times New Roman" panose="02020603050405020304" pitchFamily="18" charset="0"/>
                <a:cs typeface="Times New Roman" panose="02020603050405020304" pitchFamily="18" charset="0"/>
              </a:rPr>
              <a:t>x </a:t>
            </a:r>
            <a:r>
              <a:rPr lang="en-GB" altLang="en-US" sz="2000" dirty="0">
                <a:latin typeface="Times New Roman" panose="02020603050405020304" pitchFamily="18" charset="0"/>
                <a:cs typeface="Times New Roman" panose="02020603050405020304" pitchFamily="18" charset="0"/>
              </a:rPr>
              <a:t>and asked what number was under my finger.</a:t>
            </a:r>
          </a:p>
          <a:p>
            <a:pPr marL="0" indent="0"/>
            <a:endParaRPr lang="en-GB" altLang="en-US" sz="1800" dirty="0"/>
          </a:p>
          <a:p>
            <a:pPr marL="0" indent="0"/>
            <a:endParaRPr lang="en-US" altLang="en-US" sz="1800" dirty="0"/>
          </a:p>
        </p:txBody>
      </p:sp>
      <p:sp>
        <p:nvSpPr>
          <p:cNvPr id="37892" name="Rectangle 5">
            <a:extLst>
              <a:ext uri="{FF2B5EF4-FFF2-40B4-BE49-F238E27FC236}">
                <a16:creationId xmlns:a16="http://schemas.microsoft.com/office/drawing/2014/main" id="{E3EAF47F-0CCE-4F2D-8FA9-9B78C3E86719}"/>
              </a:ext>
            </a:extLst>
          </p:cNvPr>
          <p:cNvSpPr>
            <a:spLocks noChangeArrowheads="1"/>
          </p:cNvSpPr>
          <p:nvPr/>
        </p:nvSpPr>
        <p:spPr bwMode="auto">
          <a:xfrm>
            <a:off x="1143002" y="67258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rgbClr val="CCFF33"/>
              </a:buClr>
              <a:buSzPct val="80000"/>
              <a:buFont typeface="Wingdings" panose="05000000000000000000" pitchFamily="2" charset="2"/>
              <a:buChar char="o"/>
              <a:defRPr sz="2800">
                <a:solidFill>
                  <a:schemeClr val="tx1"/>
                </a:solidFill>
                <a:latin typeface="Arial" panose="020B0604020202020204" pitchFamily="34" charset="0"/>
              </a:defRPr>
            </a:lvl1pPr>
            <a:lvl2pPr marL="742950" indent="-285750" eaLnBrk="0" hangingPunct="0">
              <a:spcBef>
                <a:spcPct val="20000"/>
              </a:spcBef>
              <a:buClr>
                <a:srgbClr val="CCFF33"/>
              </a:buClr>
              <a:buChar char="–"/>
              <a:defRPr sz="2800">
                <a:solidFill>
                  <a:schemeClr val="tx1"/>
                </a:solidFill>
                <a:latin typeface="Arial" panose="020B0604020202020204" pitchFamily="34" charset="0"/>
              </a:defRPr>
            </a:lvl2pPr>
            <a:lvl3pPr marL="1143000" indent="-228600" eaLnBrk="0" hangingPunct="0">
              <a:spcBef>
                <a:spcPct val="20000"/>
              </a:spcBef>
              <a:buClr>
                <a:srgbClr val="CCFF33"/>
              </a:buClr>
              <a:buSzPct val="65000"/>
              <a:buFont typeface="Wingdings" panose="05000000000000000000" pitchFamily="2" charset="2"/>
              <a:buChar char="o"/>
              <a:defRPr sz="2800">
                <a:solidFill>
                  <a:schemeClr val="tx1"/>
                </a:solidFill>
                <a:latin typeface="Arial" panose="020B0604020202020204" pitchFamily="34" charset="0"/>
              </a:defRPr>
            </a:lvl3pPr>
            <a:lvl4pPr marL="1600200" indent="-228600" eaLnBrk="0" hangingPunct="0">
              <a:spcBef>
                <a:spcPct val="20000"/>
              </a:spcBef>
              <a:buClr>
                <a:srgbClr val="CCFF33"/>
              </a:buClr>
              <a:buSzPct val="80000"/>
              <a:buChar char="–"/>
              <a:defRPr sz="2800">
                <a:solidFill>
                  <a:schemeClr val="tx1"/>
                </a:solidFill>
                <a:latin typeface="Arial" panose="020B0604020202020204" pitchFamily="34" charset="0"/>
              </a:defRPr>
            </a:lvl4pPr>
            <a:lvl5pPr marL="2057400" indent="-228600" eaLnBrk="0" hangingPunct="0">
              <a:spcBef>
                <a:spcPct val="20000"/>
              </a:spcBef>
              <a:buClr>
                <a:srgbClr val="CCFF33"/>
              </a:buClr>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latin typeface="Times New Roman" panose="02020603050405020304" pitchFamily="18" charset="0"/>
            </a:endParaRPr>
          </a:p>
        </p:txBody>
      </p:sp>
      <p:sp>
        <p:nvSpPr>
          <p:cNvPr id="37894" name="Rectangle 7">
            <a:extLst>
              <a:ext uri="{FF2B5EF4-FFF2-40B4-BE49-F238E27FC236}">
                <a16:creationId xmlns:a16="http://schemas.microsoft.com/office/drawing/2014/main" id="{86D14CF0-DF33-4236-AE6F-2242E674E9EE}"/>
              </a:ext>
            </a:extLst>
          </p:cNvPr>
          <p:cNvSpPr>
            <a:spLocks noChangeArrowheads="1"/>
          </p:cNvSpPr>
          <p:nvPr/>
        </p:nvSpPr>
        <p:spPr bwMode="auto">
          <a:xfrm>
            <a:off x="1143004" y="317885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rgbClr val="CCFF33"/>
              </a:buClr>
              <a:buSzPct val="80000"/>
              <a:buFont typeface="Wingdings" panose="05000000000000000000" pitchFamily="2" charset="2"/>
              <a:buChar char="o"/>
              <a:defRPr sz="2800">
                <a:solidFill>
                  <a:schemeClr val="tx1"/>
                </a:solidFill>
                <a:latin typeface="Arial" panose="020B0604020202020204" pitchFamily="34" charset="0"/>
              </a:defRPr>
            </a:lvl1pPr>
            <a:lvl2pPr marL="742950" indent="-285750" eaLnBrk="0" hangingPunct="0">
              <a:spcBef>
                <a:spcPct val="20000"/>
              </a:spcBef>
              <a:buClr>
                <a:srgbClr val="CCFF33"/>
              </a:buClr>
              <a:buChar char="–"/>
              <a:defRPr sz="2800">
                <a:solidFill>
                  <a:schemeClr val="tx1"/>
                </a:solidFill>
                <a:latin typeface="Arial" panose="020B0604020202020204" pitchFamily="34" charset="0"/>
              </a:defRPr>
            </a:lvl2pPr>
            <a:lvl3pPr marL="1143000" indent="-228600" eaLnBrk="0" hangingPunct="0">
              <a:spcBef>
                <a:spcPct val="20000"/>
              </a:spcBef>
              <a:buClr>
                <a:srgbClr val="CCFF33"/>
              </a:buClr>
              <a:buSzPct val="65000"/>
              <a:buFont typeface="Wingdings" panose="05000000000000000000" pitchFamily="2" charset="2"/>
              <a:buChar char="o"/>
              <a:defRPr sz="2800">
                <a:solidFill>
                  <a:schemeClr val="tx1"/>
                </a:solidFill>
                <a:latin typeface="Arial" panose="020B0604020202020204" pitchFamily="34" charset="0"/>
              </a:defRPr>
            </a:lvl3pPr>
            <a:lvl4pPr marL="1600200" indent="-228600" eaLnBrk="0" hangingPunct="0">
              <a:spcBef>
                <a:spcPct val="20000"/>
              </a:spcBef>
              <a:buClr>
                <a:srgbClr val="CCFF33"/>
              </a:buClr>
              <a:buSzPct val="80000"/>
              <a:buChar char="–"/>
              <a:defRPr sz="2800">
                <a:solidFill>
                  <a:schemeClr val="tx1"/>
                </a:solidFill>
                <a:latin typeface="Arial" panose="020B0604020202020204" pitchFamily="34" charset="0"/>
              </a:defRPr>
            </a:lvl4pPr>
            <a:lvl5pPr marL="2057400" indent="-228600" eaLnBrk="0" hangingPunct="0">
              <a:spcBef>
                <a:spcPct val="20000"/>
              </a:spcBef>
              <a:buClr>
                <a:srgbClr val="CCFF33"/>
              </a:buClr>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latin typeface="Times New Roman" panose="02020603050405020304" pitchFamily="18" charset="0"/>
            </a:endParaRPr>
          </a:p>
        </p:txBody>
      </p:sp>
      <p:graphicFrame>
        <p:nvGraphicFramePr>
          <p:cNvPr id="2" name="Object 1">
            <a:extLst>
              <a:ext uri="{FF2B5EF4-FFF2-40B4-BE49-F238E27FC236}">
                <a16:creationId xmlns:a16="http://schemas.microsoft.com/office/drawing/2014/main" id="{FDB74D0D-5BDB-41DF-B9CA-E911BD61005F}"/>
              </a:ext>
            </a:extLst>
          </p:cNvPr>
          <p:cNvGraphicFramePr>
            <a:graphicFrameLocks noChangeAspect="1"/>
          </p:cNvGraphicFramePr>
          <p:nvPr>
            <p:extLst>
              <p:ext uri="{D42A27DB-BD31-4B8C-83A1-F6EECF244321}">
                <p14:modId xmlns:p14="http://schemas.microsoft.com/office/powerpoint/2010/main" val="472626550"/>
              </p:ext>
            </p:extLst>
          </p:nvPr>
        </p:nvGraphicFramePr>
        <p:xfrm>
          <a:off x="3504723" y="2276872"/>
          <a:ext cx="2134554" cy="415052"/>
        </p:xfrm>
        <a:graphic>
          <a:graphicData uri="http://schemas.openxmlformats.org/presentationml/2006/ole">
            <mc:AlternateContent xmlns:mc="http://schemas.openxmlformats.org/markup-compatibility/2006">
              <mc:Choice xmlns:v="urn:schemas-microsoft-com:vml" Requires="v">
                <p:oleObj spid="_x0000_s7172" name="Equation" r:id="rId3" imgW="914400" imgH="177480" progId="Equation.DSMT4">
                  <p:embed/>
                </p:oleObj>
              </mc:Choice>
              <mc:Fallback>
                <p:oleObj name="Equation" r:id="rId3" imgW="914400" imgH="177480" progId="Equation.DSMT4">
                  <p:embed/>
                  <p:pic>
                    <p:nvPicPr>
                      <p:cNvPr id="2" name="Object 1">
                        <a:extLst>
                          <a:ext uri="{FF2B5EF4-FFF2-40B4-BE49-F238E27FC236}">
                            <a16:creationId xmlns:a16="http://schemas.microsoft.com/office/drawing/2014/main" id="{FDB74D0D-5BDB-41DF-B9CA-E911BD61005F}"/>
                          </a:ext>
                        </a:extLst>
                      </p:cNvPr>
                      <p:cNvPicPr/>
                      <p:nvPr/>
                    </p:nvPicPr>
                    <p:blipFill>
                      <a:blip r:embed="rId4"/>
                      <a:stretch>
                        <a:fillRect/>
                      </a:stretch>
                    </p:blipFill>
                    <p:spPr>
                      <a:xfrm>
                        <a:off x="3504723" y="2276872"/>
                        <a:ext cx="2134554" cy="415052"/>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F7851C63-E052-4921-B639-24023D86C693}"/>
              </a:ext>
            </a:extLst>
          </p:cNvPr>
          <p:cNvGraphicFramePr>
            <a:graphicFrameLocks noChangeAspect="1"/>
          </p:cNvGraphicFramePr>
          <p:nvPr>
            <p:extLst>
              <p:ext uri="{D42A27DB-BD31-4B8C-83A1-F6EECF244321}">
                <p14:modId xmlns:p14="http://schemas.microsoft.com/office/powerpoint/2010/main" val="1748129161"/>
              </p:ext>
            </p:extLst>
          </p:nvPr>
        </p:nvGraphicFramePr>
        <p:xfrm>
          <a:off x="3464172" y="3385795"/>
          <a:ext cx="1584176" cy="403245"/>
        </p:xfrm>
        <a:graphic>
          <a:graphicData uri="http://schemas.openxmlformats.org/presentationml/2006/ole">
            <mc:AlternateContent xmlns:mc="http://schemas.openxmlformats.org/markup-compatibility/2006">
              <mc:Choice xmlns:v="urn:schemas-microsoft-com:vml" Requires="v">
                <p:oleObj spid="_x0000_s7173" name="Equation" r:id="rId5" imgW="698400" imgH="177480" progId="Equation.DSMT4">
                  <p:embed/>
                </p:oleObj>
              </mc:Choice>
              <mc:Fallback>
                <p:oleObj name="Equation" r:id="rId5" imgW="698400" imgH="177480" progId="Equation.DSMT4">
                  <p:embed/>
                  <p:pic>
                    <p:nvPicPr>
                      <p:cNvPr id="3" name="Object 2">
                        <a:extLst>
                          <a:ext uri="{FF2B5EF4-FFF2-40B4-BE49-F238E27FC236}">
                            <a16:creationId xmlns:a16="http://schemas.microsoft.com/office/drawing/2014/main" id="{F7851C63-E052-4921-B639-24023D86C693}"/>
                          </a:ext>
                        </a:extLst>
                      </p:cNvPr>
                      <p:cNvPicPr/>
                      <p:nvPr/>
                    </p:nvPicPr>
                    <p:blipFill>
                      <a:blip r:embed="rId6"/>
                      <a:stretch>
                        <a:fillRect/>
                      </a:stretch>
                    </p:blipFill>
                    <p:spPr>
                      <a:xfrm>
                        <a:off x="3464172" y="3385795"/>
                        <a:ext cx="1584176" cy="403245"/>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4787">
                                            <p:txEl>
                                              <p:pRg st="6" end="6"/>
                                            </p:txEl>
                                          </p:spTgt>
                                        </p:tgtEl>
                                        <p:attrNameLst>
                                          <p:attrName>style.visibility</p:attrName>
                                        </p:attrNameLst>
                                      </p:cBhvr>
                                      <p:to>
                                        <p:strVal val="visible"/>
                                      </p:to>
                                    </p:set>
                                    <p:animEffect transition="in" filter="fade">
                                      <p:cBhvr>
                                        <p:cTn id="7" dur="2000"/>
                                        <p:tgtEl>
                                          <p:spTgt spid="37478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DF77C-5C32-4691-8B03-8D976439F670}"/>
              </a:ext>
            </a:extLst>
          </p:cNvPr>
          <p:cNvSpPr>
            <a:spLocks noGrp="1"/>
          </p:cNvSpPr>
          <p:nvPr>
            <p:ph type="title"/>
          </p:nvPr>
        </p:nvSpPr>
        <p:spPr/>
        <p:txBody>
          <a:bodyPr/>
          <a:lstStyle/>
          <a:p>
            <a:r>
              <a:rPr lang="en-GB" dirty="0"/>
              <a:t>Scenarios</a:t>
            </a:r>
          </a:p>
        </p:txBody>
      </p:sp>
      <p:sp>
        <p:nvSpPr>
          <p:cNvPr id="3" name="Content Placeholder 2">
            <a:extLst>
              <a:ext uri="{FF2B5EF4-FFF2-40B4-BE49-F238E27FC236}">
                <a16:creationId xmlns:a16="http://schemas.microsoft.com/office/drawing/2014/main" id="{261B4793-A314-4D28-81A6-DE9B8669554A}"/>
              </a:ext>
            </a:extLst>
          </p:cNvPr>
          <p:cNvSpPr>
            <a:spLocks noGrp="1"/>
          </p:cNvSpPr>
          <p:nvPr>
            <p:ph idx="1"/>
          </p:nvPr>
        </p:nvSpPr>
        <p:spPr/>
        <p:txBody>
          <a:bodyPr/>
          <a:lstStyle/>
          <a:p>
            <a:r>
              <a:rPr lang="en-GB" dirty="0"/>
              <a:t>A list of scenarios was given out where the task is to consider:</a:t>
            </a:r>
          </a:p>
          <a:p>
            <a:pPr lvl="1"/>
            <a:r>
              <a:rPr lang="en-GB" dirty="0"/>
              <a:t>What you would state</a:t>
            </a:r>
          </a:p>
          <a:p>
            <a:pPr lvl="1"/>
            <a:r>
              <a:rPr lang="en-GB" dirty="0"/>
              <a:t>What questions you would ask</a:t>
            </a:r>
          </a:p>
          <a:p>
            <a:pPr lvl="1"/>
            <a:r>
              <a:rPr lang="en-GB" dirty="0"/>
              <a:t>How you might direct attention to certain aspects</a:t>
            </a:r>
          </a:p>
          <a:p>
            <a:pPr lvl="1"/>
            <a:r>
              <a:rPr lang="en-GB" dirty="0"/>
              <a:t>Etc…</a:t>
            </a:r>
          </a:p>
          <a:p>
            <a:pPr marL="457200" lvl="1" indent="0">
              <a:buNone/>
            </a:pPr>
            <a:r>
              <a:rPr lang="en-GB" dirty="0"/>
              <a:t>… whilst being sensitive to the notion of only telling students those things which are arbitrary.</a:t>
            </a:r>
          </a:p>
        </p:txBody>
      </p:sp>
    </p:spTree>
    <p:extLst>
      <p:ext uri="{BB962C8B-B14F-4D97-AF65-F5344CB8AC3E}">
        <p14:creationId xmlns:p14="http://schemas.microsoft.com/office/powerpoint/2010/main" val="2809350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C3576C00-9810-4425-AD8A-DEDA6D93DE00}"/>
              </a:ext>
            </a:extLst>
          </p:cNvPr>
          <p:cNvSpPr>
            <a:spLocks noGrp="1" noChangeArrowheads="1"/>
          </p:cNvSpPr>
          <p:nvPr>
            <p:ph type="title"/>
          </p:nvPr>
        </p:nvSpPr>
        <p:spPr/>
        <p:txBody>
          <a:bodyPr/>
          <a:lstStyle/>
          <a:p>
            <a:pPr eaLnBrk="1" hangingPunct="1"/>
            <a:endParaRPr lang="en-US" altLang="en-US"/>
          </a:p>
        </p:txBody>
      </p:sp>
      <p:sp>
        <p:nvSpPr>
          <p:cNvPr id="41987" name="Rectangle 3">
            <a:extLst>
              <a:ext uri="{FF2B5EF4-FFF2-40B4-BE49-F238E27FC236}">
                <a16:creationId xmlns:a16="http://schemas.microsoft.com/office/drawing/2014/main" id="{C622C3BB-5236-4F44-8C00-BD20A35526C0}"/>
              </a:ext>
            </a:extLst>
          </p:cNvPr>
          <p:cNvSpPr>
            <a:spLocks noGrp="1" noChangeArrowheads="1"/>
          </p:cNvSpPr>
          <p:nvPr>
            <p:ph type="body" idx="1"/>
          </p:nvPr>
        </p:nvSpPr>
        <p:spPr>
          <a:xfrm>
            <a:off x="2040735" y="2343150"/>
            <a:ext cx="5255419" cy="2743200"/>
          </a:xfrm>
        </p:spPr>
        <p:txBody>
          <a:bodyPr/>
          <a:lstStyle/>
          <a:p>
            <a:pPr eaLnBrk="1" hangingPunct="1">
              <a:buFont typeface="Wingdings" panose="05000000000000000000" pitchFamily="2" charset="2"/>
              <a:buNone/>
            </a:pPr>
            <a:endParaRPr lang="en-GB" altLang="en-US" i="1"/>
          </a:p>
          <a:p>
            <a:pPr eaLnBrk="1" hangingPunct="1">
              <a:buFont typeface="Wingdings" panose="05000000000000000000" pitchFamily="2" charset="2"/>
              <a:buNone/>
            </a:pPr>
            <a:r>
              <a:rPr lang="en-GB" altLang="en-US" i="1"/>
              <a:t>If I’m having to remember…</a:t>
            </a:r>
          </a:p>
          <a:p>
            <a:pPr eaLnBrk="1" hangingPunct="1">
              <a:buFont typeface="Wingdings" panose="05000000000000000000" pitchFamily="2" charset="2"/>
              <a:buNone/>
            </a:pPr>
            <a:endParaRPr lang="en-GB" altLang="en-US" i="1"/>
          </a:p>
          <a:p>
            <a:pPr eaLnBrk="1" hangingPunct="1">
              <a:buFont typeface="Wingdings" panose="05000000000000000000" pitchFamily="2" charset="2"/>
              <a:buNone/>
            </a:pPr>
            <a:r>
              <a:rPr lang="en-GB" altLang="en-US" i="1"/>
              <a:t>… then I’m not working on mathematics.</a:t>
            </a:r>
            <a:endParaRPr lang="en-US" altLang="en-US" i="1"/>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5A5A1-53C1-481D-A74B-EEA3BC5A2FB4}"/>
              </a:ext>
            </a:extLst>
          </p:cNvPr>
          <p:cNvSpPr>
            <a:spLocks noGrp="1"/>
          </p:cNvSpPr>
          <p:nvPr>
            <p:ph type="title"/>
          </p:nvPr>
        </p:nvSpPr>
        <p:spPr/>
        <p:txBody>
          <a:bodyPr/>
          <a:lstStyle/>
          <a:p>
            <a:r>
              <a:rPr lang="en-GB" dirty="0"/>
              <a:t>Thank you</a:t>
            </a:r>
          </a:p>
        </p:txBody>
      </p:sp>
      <p:sp>
        <p:nvSpPr>
          <p:cNvPr id="3" name="Text Placeholder 2">
            <a:extLst>
              <a:ext uri="{FF2B5EF4-FFF2-40B4-BE49-F238E27FC236}">
                <a16:creationId xmlns:a16="http://schemas.microsoft.com/office/drawing/2014/main" id="{83DE96DF-4CD0-4895-AF5F-F1257861322C}"/>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612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a:extLst>
              <a:ext uri="{FF2B5EF4-FFF2-40B4-BE49-F238E27FC236}">
                <a16:creationId xmlns:a16="http://schemas.microsoft.com/office/drawing/2014/main" id="{FF2CF3C4-CC24-481B-B0D3-77436575FEBA}"/>
              </a:ext>
            </a:extLst>
          </p:cNvPr>
          <p:cNvSpPr txBox="1">
            <a:spLocks noChangeArrowheads="1"/>
          </p:cNvSpPr>
          <p:nvPr/>
        </p:nvSpPr>
        <p:spPr bwMode="auto">
          <a:xfrm>
            <a:off x="1727597" y="2383631"/>
            <a:ext cx="41040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CCFF33"/>
              </a:buClr>
              <a:buSzPct val="80000"/>
              <a:buFont typeface="Wingdings" panose="05000000000000000000" pitchFamily="2" charset="2"/>
              <a:buChar char="o"/>
              <a:defRPr sz="2800">
                <a:solidFill>
                  <a:schemeClr val="tx1"/>
                </a:solidFill>
                <a:latin typeface="Arial" panose="020B0604020202020204" pitchFamily="34" charset="0"/>
              </a:defRPr>
            </a:lvl1pPr>
            <a:lvl2pPr marL="742950" indent="-285750" eaLnBrk="0" hangingPunct="0">
              <a:spcBef>
                <a:spcPct val="20000"/>
              </a:spcBef>
              <a:buClr>
                <a:srgbClr val="CCFF33"/>
              </a:buClr>
              <a:buChar char="–"/>
              <a:defRPr sz="2800">
                <a:solidFill>
                  <a:schemeClr val="tx1"/>
                </a:solidFill>
                <a:latin typeface="Arial" panose="020B0604020202020204" pitchFamily="34" charset="0"/>
              </a:defRPr>
            </a:lvl2pPr>
            <a:lvl3pPr marL="1143000" indent="-228600" eaLnBrk="0" hangingPunct="0">
              <a:spcBef>
                <a:spcPct val="20000"/>
              </a:spcBef>
              <a:buClr>
                <a:srgbClr val="CCFF33"/>
              </a:buClr>
              <a:buSzPct val="65000"/>
              <a:buFont typeface="Wingdings" panose="05000000000000000000" pitchFamily="2" charset="2"/>
              <a:buChar char="o"/>
              <a:defRPr sz="2800">
                <a:solidFill>
                  <a:schemeClr val="tx1"/>
                </a:solidFill>
                <a:latin typeface="Arial" panose="020B0604020202020204" pitchFamily="34" charset="0"/>
              </a:defRPr>
            </a:lvl3pPr>
            <a:lvl4pPr marL="1600200" indent="-228600" eaLnBrk="0" hangingPunct="0">
              <a:spcBef>
                <a:spcPct val="20000"/>
              </a:spcBef>
              <a:buClr>
                <a:srgbClr val="CCFF33"/>
              </a:buClr>
              <a:buSzPct val="80000"/>
              <a:buChar char="–"/>
              <a:defRPr sz="2800">
                <a:solidFill>
                  <a:schemeClr val="tx1"/>
                </a:solidFill>
                <a:latin typeface="Arial" panose="020B0604020202020204" pitchFamily="34" charset="0"/>
              </a:defRPr>
            </a:lvl4pPr>
            <a:lvl5pPr marL="2057400" indent="-228600" eaLnBrk="0" hangingPunct="0">
              <a:spcBef>
                <a:spcPct val="20000"/>
              </a:spcBef>
              <a:buClr>
                <a:srgbClr val="CCFF33"/>
              </a:buClr>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9pPr>
          </a:lstStyle>
          <a:p>
            <a:pPr eaLnBrk="1" hangingPunct="1">
              <a:spcBef>
                <a:spcPct val="50000"/>
              </a:spcBef>
              <a:buClrTx/>
              <a:buSzTx/>
              <a:buFontTx/>
              <a:buNone/>
            </a:pPr>
            <a:r>
              <a:rPr lang="en-GB" altLang="en-US" sz="1800">
                <a:latin typeface="Times New Roman" panose="02020603050405020304" pitchFamily="18" charset="0"/>
              </a:rPr>
              <a:t>There are                    in a whole turn</a:t>
            </a:r>
            <a:endParaRPr lang="en-US" altLang="en-US" sz="1800">
              <a:latin typeface="Times New Roman" panose="02020603050405020304" pitchFamily="18" charset="0"/>
            </a:endParaRPr>
          </a:p>
        </p:txBody>
      </p:sp>
      <p:sp>
        <p:nvSpPr>
          <p:cNvPr id="14339" name="Text Box 3">
            <a:extLst>
              <a:ext uri="{FF2B5EF4-FFF2-40B4-BE49-F238E27FC236}">
                <a16:creationId xmlns:a16="http://schemas.microsoft.com/office/drawing/2014/main" id="{AE86F3AD-7297-447C-89B2-9141BC347EAA}"/>
              </a:ext>
            </a:extLst>
          </p:cNvPr>
          <p:cNvSpPr txBox="1">
            <a:spLocks noChangeArrowheads="1"/>
          </p:cNvSpPr>
          <p:nvPr/>
        </p:nvSpPr>
        <p:spPr bwMode="auto">
          <a:xfrm>
            <a:off x="1727601" y="3571876"/>
            <a:ext cx="42124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CCFF33"/>
              </a:buClr>
              <a:buSzPct val="80000"/>
              <a:buFont typeface="Wingdings" panose="05000000000000000000" pitchFamily="2" charset="2"/>
              <a:buChar char="o"/>
              <a:defRPr sz="2800">
                <a:solidFill>
                  <a:schemeClr val="tx1"/>
                </a:solidFill>
                <a:latin typeface="Arial" panose="020B0604020202020204" pitchFamily="34" charset="0"/>
              </a:defRPr>
            </a:lvl1pPr>
            <a:lvl2pPr marL="742950" indent="-285750" eaLnBrk="0" hangingPunct="0">
              <a:spcBef>
                <a:spcPct val="20000"/>
              </a:spcBef>
              <a:buClr>
                <a:srgbClr val="CCFF33"/>
              </a:buClr>
              <a:buChar char="–"/>
              <a:defRPr sz="2800">
                <a:solidFill>
                  <a:schemeClr val="tx1"/>
                </a:solidFill>
                <a:latin typeface="Arial" panose="020B0604020202020204" pitchFamily="34" charset="0"/>
              </a:defRPr>
            </a:lvl2pPr>
            <a:lvl3pPr marL="1143000" indent="-228600" eaLnBrk="0" hangingPunct="0">
              <a:spcBef>
                <a:spcPct val="20000"/>
              </a:spcBef>
              <a:buClr>
                <a:srgbClr val="CCFF33"/>
              </a:buClr>
              <a:buSzPct val="65000"/>
              <a:buFont typeface="Wingdings" panose="05000000000000000000" pitchFamily="2" charset="2"/>
              <a:buChar char="o"/>
              <a:defRPr sz="2800">
                <a:solidFill>
                  <a:schemeClr val="tx1"/>
                </a:solidFill>
                <a:latin typeface="Arial" panose="020B0604020202020204" pitchFamily="34" charset="0"/>
              </a:defRPr>
            </a:lvl3pPr>
            <a:lvl4pPr marL="1600200" indent="-228600" eaLnBrk="0" hangingPunct="0">
              <a:spcBef>
                <a:spcPct val="20000"/>
              </a:spcBef>
              <a:buClr>
                <a:srgbClr val="CCFF33"/>
              </a:buClr>
              <a:buSzPct val="80000"/>
              <a:buChar char="–"/>
              <a:defRPr sz="2800">
                <a:solidFill>
                  <a:schemeClr val="tx1"/>
                </a:solidFill>
                <a:latin typeface="Arial" panose="020B0604020202020204" pitchFamily="34" charset="0"/>
              </a:defRPr>
            </a:lvl4pPr>
            <a:lvl5pPr marL="2057400" indent="-228600" eaLnBrk="0" hangingPunct="0">
              <a:spcBef>
                <a:spcPct val="20000"/>
              </a:spcBef>
              <a:buClr>
                <a:srgbClr val="CCFF33"/>
              </a:buClr>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9pPr>
          </a:lstStyle>
          <a:p>
            <a:pPr eaLnBrk="1" hangingPunct="1">
              <a:spcBef>
                <a:spcPct val="50000"/>
              </a:spcBef>
              <a:buClrTx/>
              <a:buSzTx/>
              <a:buFontTx/>
              <a:buNone/>
            </a:pPr>
            <a:r>
              <a:rPr lang="en-GB" altLang="en-US" sz="1800" dirty="0">
                <a:latin typeface="Times New Roman" panose="02020603050405020304" pitchFamily="18" charset="0"/>
              </a:rPr>
              <a:t>There are                    in a half turn</a:t>
            </a:r>
            <a:endParaRPr lang="en-US" altLang="en-US" sz="1800" dirty="0">
              <a:latin typeface="Times New Roman" panose="02020603050405020304" pitchFamily="18" charset="0"/>
            </a:endParaRPr>
          </a:p>
        </p:txBody>
      </p:sp>
      <p:sp>
        <p:nvSpPr>
          <p:cNvPr id="347140" name="Text Box 4">
            <a:extLst>
              <a:ext uri="{FF2B5EF4-FFF2-40B4-BE49-F238E27FC236}">
                <a16:creationId xmlns:a16="http://schemas.microsoft.com/office/drawing/2014/main" id="{E3C8FFF8-A383-496B-A64B-86C927C6A77E}"/>
              </a:ext>
            </a:extLst>
          </p:cNvPr>
          <p:cNvSpPr txBox="1">
            <a:spLocks noChangeArrowheads="1"/>
          </p:cNvSpPr>
          <p:nvPr/>
        </p:nvSpPr>
        <p:spPr bwMode="auto">
          <a:xfrm>
            <a:off x="6141246" y="2391967"/>
            <a:ext cx="10438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CFF33"/>
              </a:buClr>
              <a:buSzPct val="80000"/>
              <a:buFont typeface="Wingdings" panose="05000000000000000000" pitchFamily="2" charset="2"/>
              <a:buChar char="o"/>
              <a:defRPr sz="2800">
                <a:solidFill>
                  <a:schemeClr val="tx1"/>
                </a:solidFill>
                <a:latin typeface="Arial" panose="020B0604020202020204" pitchFamily="34" charset="0"/>
              </a:defRPr>
            </a:lvl1pPr>
            <a:lvl2pPr marL="742950" indent="-285750" eaLnBrk="0" hangingPunct="0">
              <a:spcBef>
                <a:spcPct val="20000"/>
              </a:spcBef>
              <a:buClr>
                <a:srgbClr val="CCFF33"/>
              </a:buClr>
              <a:buChar char="–"/>
              <a:defRPr sz="2800">
                <a:solidFill>
                  <a:schemeClr val="tx1"/>
                </a:solidFill>
                <a:latin typeface="Arial" panose="020B0604020202020204" pitchFamily="34" charset="0"/>
              </a:defRPr>
            </a:lvl2pPr>
            <a:lvl3pPr marL="1143000" indent="-228600" eaLnBrk="0" hangingPunct="0">
              <a:spcBef>
                <a:spcPct val="20000"/>
              </a:spcBef>
              <a:buClr>
                <a:srgbClr val="CCFF33"/>
              </a:buClr>
              <a:buSzPct val="65000"/>
              <a:buFont typeface="Wingdings" panose="05000000000000000000" pitchFamily="2" charset="2"/>
              <a:buChar char="o"/>
              <a:defRPr sz="2800">
                <a:solidFill>
                  <a:schemeClr val="tx1"/>
                </a:solidFill>
                <a:latin typeface="Arial" panose="020B0604020202020204" pitchFamily="34" charset="0"/>
              </a:defRPr>
            </a:lvl3pPr>
            <a:lvl4pPr marL="1600200" indent="-228600" eaLnBrk="0" hangingPunct="0">
              <a:spcBef>
                <a:spcPct val="20000"/>
              </a:spcBef>
              <a:buClr>
                <a:srgbClr val="CCFF33"/>
              </a:buClr>
              <a:buSzPct val="80000"/>
              <a:buChar char="–"/>
              <a:defRPr sz="2800">
                <a:solidFill>
                  <a:schemeClr val="tx1"/>
                </a:solidFill>
                <a:latin typeface="Arial" panose="020B0604020202020204" pitchFamily="34" charset="0"/>
              </a:defRPr>
            </a:lvl4pPr>
            <a:lvl5pPr marL="2057400" indent="-228600" eaLnBrk="0" hangingPunct="0">
              <a:spcBef>
                <a:spcPct val="20000"/>
              </a:spcBef>
              <a:buClr>
                <a:srgbClr val="CCFF33"/>
              </a:buClr>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9pPr>
          </a:lstStyle>
          <a:p>
            <a:pPr eaLnBrk="1" hangingPunct="1">
              <a:spcBef>
                <a:spcPct val="0"/>
              </a:spcBef>
              <a:buClrTx/>
              <a:buSzTx/>
              <a:buFontTx/>
              <a:buNone/>
            </a:pPr>
            <a:r>
              <a:rPr lang="en-GB" altLang="en-US" sz="1800" dirty="0">
                <a:latin typeface="Times New Roman" panose="02020603050405020304" pitchFamily="18" charset="0"/>
              </a:rPr>
              <a:t>Arbitrary</a:t>
            </a:r>
            <a:endParaRPr lang="en-US" altLang="en-US" sz="1800" dirty="0">
              <a:latin typeface="Times New Roman" panose="02020603050405020304" pitchFamily="18" charset="0"/>
            </a:endParaRPr>
          </a:p>
        </p:txBody>
      </p:sp>
      <p:sp>
        <p:nvSpPr>
          <p:cNvPr id="14341" name="Line 5">
            <a:extLst>
              <a:ext uri="{FF2B5EF4-FFF2-40B4-BE49-F238E27FC236}">
                <a16:creationId xmlns:a16="http://schemas.microsoft.com/office/drawing/2014/main" id="{4D5549AD-DFC2-4082-B75D-F55C9F08EE12}"/>
              </a:ext>
            </a:extLst>
          </p:cNvPr>
          <p:cNvSpPr>
            <a:spLocks noChangeShapeType="1"/>
          </p:cNvSpPr>
          <p:nvPr/>
        </p:nvSpPr>
        <p:spPr bwMode="auto">
          <a:xfrm>
            <a:off x="3617119" y="2780630"/>
            <a:ext cx="0" cy="86439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sz="1350"/>
          </a:p>
        </p:txBody>
      </p:sp>
      <p:sp>
        <p:nvSpPr>
          <p:cNvPr id="347142" name="Line 6">
            <a:extLst>
              <a:ext uri="{FF2B5EF4-FFF2-40B4-BE49-F238E27FC236}">
                <a16:creationId xmlns:a16="http://schemas.microsoft.com/office/drawing/2014/main" id="{E2A76537-D35B-4F86-B35A-5FEC97A362D9}"/>
              </a:ext>
            </a:extLst>
          </p:cNvPr>
          <p:cNvSpPr>
            <a:spLocks noChangeShapeType="1"/>
          </p:cNvSpPr>
          <p:nvPr/>
        </p:nvSpPr>
        <p:spPr bwMode="auto">
          <a:xfrm flipH="1">
            <a:off x="5399486" y="2600325"/>
            <a:ext cx="756047" cy="0"/>
          </a:xfrm>
          <a:prstGeom prst="line">
            <a:avLst/>
          </a:prstGeom>
          <a:noFill/>
          <a:ln w="952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GB" sz="1350"/>
          </a:p>
        </p:txBody>
      </p:sp>
      <p:sp>
        <p:nvSpPr>
          <p:cNvPr id="347143" name="Text Box 7">
            <a:extLst>
              <a:ext uri="{FF2B5EF4-FFF2-40B4-BE49-F238E27FC236}">
                <a16:creationId xmlns:a16="http://schemas.microsoft.com/office/drawing/2014/main" id="{8A1151EC-F401-4402-BE54-247C1A36E7A0}"/>
              </a:ext>
            </a:extLst>
          </p:cNvPr>
          <p:cNvSpPr txBox="1">
            <a:spLocks noChangeArrowheads="1"/>
          </p:cNvSpPr>
          <p:nvPr/>
        </p:nvSpPr>
        <p:spPr bwMode="auto">
          <a:xfrm>
            <a:off x="6141245" y="2993232"/>
            <a:ext cx="11336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CFF33"/>
              </a:buClr>
              <a:buSzPct val="80000"/>
              <a:buFont typeface="Wingdings" panose="05000000000000000000" pitchFamily="2" charset="2"/>
              <a:buChar char="o"/>
              <a:defRPr sz="2800">
                <a:solidFill>
                  <a:schemeClr val="tx1"/>
                </a:solidFill>
                <a:latin typeface="Arial" panose="020B0604020202020204" pitchFamily="34" charset="0"/>
              </a:defRPr>
            </a:lvl1pPr>
            <a:lvl2pPr marL="742950" indent="-285750" eaLnBrk="0" hangingPunct="0">
              <a:spcBef>
                <a:spcPct val="20000"/>
              </a:spcBef>
              <a:buClr>
                <a:srgbClr val="CCFF33"/>
              </a:buClr>
              <a:buChar char="–"/>
              <a:defRPr sz="2800">
                <a:solidFill>
                  <a:schemeClr val="tx1"/>
                </a:solidFill>
                <a:latin typeface="Arial" panose="020B0604020202020204" pitchFamily="34" charset="0"/>
              </a:defRPr>
            </a:lvl2pPr>
            <a:lvl3pPr marL="1143000" indent="-228600" eaLnBrk="0" hangingPunct="0">
              <a:spcBef>
                <a:spcPct val="20000"/>
              </a:spcBef>
              <a:buClr>
                <a:srgbClr val="CCFF33"/>
              </a:buClr>
              <a:buSzPct val="65000"/>
              <a:buFont typeface="Wingdings" panose="05000000000000000000" pitchFamily="2" charset="2"/>
              <a:buChar char="o"/>
              <a:defRPr sz="2800">
                <a:solidFill>
                  <a:schemeClr val="tx1"/>
                </a:solidFill>
                <a:latin typeface="Arial" panose="020B0604020202020204" pitchFamily="34" charset="0"/>
              </a:defRPr>
            </a:lvl3pPr>
            <a:lvl4pPr marL="1600200" indent="-228600" eaLnBrk="0" hangingPunct="0">
              <a:spcBef>
                <a:spcPct val="20000"/>
              </a:spcBef>
              <a:buClr>
                <a:srgbClr val="CCFF33"/>
              </a:buClr>
              <a:buSzPct val="80000"/>
              <a:buChar char="–"/>
              <a:defRPr sz="2800">
                <a:solidFill>
                  <a:schemeClr val="tx1"/>
                </a:solidFill>
                <a:latin typeface="Arial" panose="020B0604020202020204" pitchFamily="34" charset="0"/>
              </a:defRPr>
            </a:lvl4pPr>
            <a:lvl5pPr marL="2057400" indent="-228600" eaLnBrk="0" hangingPunct="0">
              <a:spcBef>
                <a:spcPct val="20000"/>
              </a:spcBef>
              <a:buClr>
                <a:srgbClr val="CCFF33"/>
              </a:buClr>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9pPr>
          </a:lstStyle>
          <a:p>
            <a:pPr eaLnBrk="1" hangingPunct="1">
              <a:spcBef>
                <a:spcPct val="0"/>
              </a:spcBef>
              <a:buClrTx/>
              <a:buSzTx/>
              <a:buFontTx/>
              <a:buNone/>
            </a:pPr>
            <a:r>
              <a:rPr lang="en-GB" altLang="en-US" sz="1800" dirty="0">
                <a:latin typeface="Times New Roman" panose="02020603050405020304" pitchFamily="18" charset="0"/>
              </a:rPr>
              <a:t>Necessary</a:t>
            </a:r>
            <a:endParaRPr lang="en-US" altLang="en-US" sz="1800" dirty="0">
              <a:latin typeface="Times New Roman" panose="02020603050405020304" pitchFamily="18" charset="0"/>
            </a:endParaRPr>
          </a:p>
        </p:txBody>
      </p:sp>
      <p:sp>
        <p:nvSpPr>
          <p:cNvPr id="347144" name="Line 8">
            <a:extLst>
              <a:ext uri="{FF2B5EF4-FFF2-40B4-BE49-F238E27FC236}">
                <a16:creationId xmlns:a16="http://schemas.microsoft.com/office/drawing/2014/main" id="{D5649873-03B2-40AD-B2FB-23BAA75B781D}"/>
              </a:ext>
            </a:extLst>
          </p:cNvPr>
          <p:cNvSpPr>
            <a:spLocks noChangeShapeType="1"/>
          </p:cNvSpPr>
          <p:nvPr/>
        </p:nvSpPr>
        <p:spPr bwMode="auto">
          <a:xfrm flipH="1">
            <a:off x="3725467" y="3194447"/>
            <a:ext cx="2322909" cy="0"/>
          </a:xfrm>
          <a:prstGeom prst="line">
            <a:avLst/>
          </a:prstGeom>
          <a:noFill/>
          <a:ln w="952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GB" sz="1350"/>
          </a:p>
        </p:txBody>
      </p:sp>
      <p:sp>
        <p:nvSpPr>
          <p:cNvPr id="347145" name="Text Box 9">
            <a:extLst>
              <a:ext uri="{FF2B5EF4-FFF2-40B4-BE49-F238E27FC236}">
                <a16:creationId xmlns:a16="http://schemas.microsoft.com/office/drawing/2014/main" id="{0A57FF2D-FDB6-4B91-BB4A-8F6BB72D644B}"/>
              </a:ext>
            </a:extLst>
          </p:cNvPr>
          <p:cNvSpPr txBox="1">
            <a:spLocks noChangeArrowheads="1"/>
          </p:cNvSpPr>
          <p:nvPr/>
        </p:nvSpPr>
        <p:spPr bwMode="auto">
          <a:xfrm>
            <a:off x="2627713" y="2382442"/>
            <a:ext cx="12939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CFF33"/>
              </a:buClr>
              <a:buSzPct val="80000"/>
              <a:buFont typeface="Wingdings" panose="05000000000000000000" pitchFamily="2" charset="2"/>
              <a:buChar char="o"/>
              <a:defRPr sz="2800">
                <a:solidFill>
                  <a:schemeClr val="tx1"/>
                </a:solidFill>
                <a:latin typeface="Arial" panose="020B0604020202020204" pitchFamily="34" charset="0"/>
              </a:defRPr>
            </a:lvl1pPr>
            <a:lvl2pPr marL="742950" indent="-285750" eaLnBrk="0" hangingPunct="0">
              <a:spcBef>
                <a:spcPct val="20000"/>
              </a:spcBef>
              <a:buClr>
                <a:srgbClr val="CCFF33"/>
              </a:buClr>
              <a:buChar char="–"/>
              <a:defRPr sz="2800">
                <a:solidFill>
                  <a:schemeClr val="tx1"/>
                </a:solidFill>
                <a:latin typeface="Arial" panose="020B0604020202020204" pitchFamily="34" charset="0"/>
              </a:defRPr>
            </a:lvl2pPr>
            <a:lvl3pPr marL="1143000" indent="-228600" eaLnBrk="0" hangingPunct="0">
              <a:spcBef>
                <a:spcPct val="20000"/>
              </a:spcBef>
              <a:buClr>
                <a:srgbClr val="CCFF33"/>
              </a:buClr>
              <a:buSzPct val="65000"/>
              <a:buFont typeface="Wingdings" panose="05000000000000000000" pitchFamily="2" charset="2"/>
              <a:buChar char="o"/>
              <a:defRPr sz="2800">
                <a:solidFill>
                  <a:schemeClr val="tx1"/>
                </a:solidFill>
                <a:latin typeface="Arial" panose="020B0604020202020204" pitchFamily="34" charset="0"/>
              </a:defRPr>
            </a:lvl3pPr>
            <a:lvl4pPr marL="1600200" indent="-228600" eaLnBrk="0" hangingPunct="0">
              <a:spcBef>
                <a:spcPct val="20000"/>
              </a:spcBef>
              <a:buClr>
                <a:srgbClr val="CCFF33"/>
              </a:buClr>
              <a:buSzPct val="80000"/>
              <a:buChar char="–"/>
              <a:defRPr sz="2800">
                <a:solidFill>
                  <a:schemeClr val="tx1"/>
                </a:solidFill>
                <a:latin typeface="Arial" panose="020B0604020202020204" pitchFamily="34" charset="0"/>
              </a:defRPr>
            </a:lvl4pPr>
            <a:lvl5pPr marL="2057400" indent="-228600" eaLnBrk="0" hangingPunct="0">
              <a:spcBef>
                <a:spcPct val="20000"/>
              </a:spcBef>
              <a:buClr>
                <a:srgbClr val="CCFF33"/>
              </a:buClr>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9pPr>
          </a:lstStyle>
          <a:p>
            <a:pPr eaLnBrk="1" hangingPunct="1">
              <a:spcBef>
                <a:spcPct val="0"/>
              </a:spcBef>
              <a:buClrTx/>
              <a:buSzTx/>
              <a:buFontTx/>
              <a:buNone/>
            </a:pPr>
            <a:r>
              <a:rPr lang="en-GB" altLang="en-US" sz="1800">
                <a:latin typeface="Times New Roman" panose="02020603050405020304" pitchFamily="18" charset="0"/>
              </a:rPr>
              <a:t>360 degrees</a:t>
            </a:r>
            <a:endParaRPr lang="en-US" altLang="en-US" sz="1800">
              <a:latin typeface="Times New Roman" panose="02020603050405020304" pitchFamily="18" charset="0"/>
            </a:endParaRPr>
          </a:p>
        </p:txBody>
      </p:sp>
      <p:sp>
        <p:nvSpPr>
          <p:cNvPr id="347146" name="Text Box 10">
            <a:extLst>
              <a:ext uri="{FF2B5EF4-FFF2-40B4-BE49-F238E27FC236}">
                <a16:creationId xmlns:a16="http://schemas.microsoft.com/office/drawing/2014/main" id="{E38287CE-B721-4F9F-A093-71F22FE52769}"/>
              </a:ext>
            </a:extLst>
          </p:cNvPr>
          <p:cNvSpPr txBox="1">
            <a:spLocks noChangeArrowheads="1"/>
          </p:cNvSpPr>
          <p:nvPr/>
        </p:nvSpPr>
        <p:spPr bwMode="auto">
          <a:xfrm>
            <a:off x="2608663" y="3571876"/>
            <a:ext cx="12939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CFF33"/>
              </a:buClr>
              <a:buSzPct val="80000"/>
              <a:buFont typeface="Wingdings" panose="05000000000000000000" pitchFamily="2" charset="2"/>
              <a:buChar char="o"/>
              <a:defRPr sz="2800">
                <a:solidFill>
                  <a:schemeClr val="tx1"/>
                </a:solidFill>
                <a:latin typeface="Arial" panose="020B0604020202020204" pitchFamily="34" charset="0"/>
              </a:defRPr>
            </a:lvl1pPr>
            <a:lvl2pPr marL="742950" indent="-285750" eaLnBrk="0" hangingPunct="0">
              <a:spcBef>
                <a:spcPct val="20000"/>
              </a:spcBef>
              <a:buClr>
                <a:srgbClr val="CCFF33"/>
              </a:buClr>
              <a:buChar char="–"/>
              <a:defRPr sz="2800">
                <a:solidFill>
                  <a:schemeClr val="tx1"/>
                </a:solidFill>
                <a:latin typeface="Arial" panose="020B0604020202020204" pitchFamily="34" charset="0"/>
              </a:defRPr>
            </a:lvl2pPr>
            <a:lvl3pPr marL="1143000" indent="-228600" eaLnBrk="0" hangingPunct="0">
              <a:spcBef>
                <a:spcPct val="20000"/>
              </a:spcBef>
              <a:buClr>
                <a:srgbClr val="CCFF33"/>
              </a:buClr>
              <a:buSzPct val="65000"/>
              <a:buFont typeface="Wingdings" panose="05000000000000000000" pitchFamily="2" charset="2"/>
              <a:buChar char="o"/>
              <a:defRPr sz="2800">
                <a:solidFill>
                  <a:schemeClr val="tx1"/>
                </a:solidFill>
                <a:latin typeface="Arial" panose="020B0604020202020204" pitchFamily="34" charset="0"/>
              </a:defRPr>
            </a:lvl3pPr>
            <a:lvl4pPr marL="1600200" indent="-228600" eaLnBrk="0" hangingPunct="0">
              <a:spcBef>
                <a:spcPct val="20000"/>
              </a:spcBef>
              <a:buClr>
                <a:srgbClr val="CCFF33"/>
              </a:buClr>
              <a:buSzPct val="80000"/>
              <a:buChar char="–"/>
              <a:defRPr sz="2800">
                <a:solidFill>
                  <a:schemeClr val="tx1"/>
                </a:solidFill>
                <a:latin typeface="Arial" panose="020B0604020202020204" pitchFamily="34" charset="0"/>
              </a:defRPr>
            </a:lvl4pPr>
            <a:lvl5pPr marL="2057400" indent="-228600" eaLnBrk="0" hangingPunct="0">
              <a:spcBef>
                <a:spcPct val="20000"/>
              </a:spcBef>
              <a:buClr>
                <a:srgbClr val="CCFF33"/>
              </a:buClr>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9pPr>
          </a:lstStyle>
          <a:p>
            <a:pPr eaLnBrk="1" hangingPunct="1">
              <a:spcBef>
                <a:spcPct val="0"/>
              </a:spcBef>
              <a:buClrTx/>
              <a:buSzTx/>
              <a:buFontTx/>
              <a:buNone/>
            </a:pPr>
            <a:r>
              <a:rPr lang="en-GB" altLang="en-US" sz="1800" dirty="0">
                <a:latin typeface="Times New Roman" panose="02020603050405020304" pitchFamily="18" charset="0"/>
              </a:rPr>
              <a:t>180 degrees</a:t>
            </a:r>
            <a:endParaRPr lang="en-US" altLang="en-US" sz="1800" dirty="0">
              <a:latin typeface="Times New Roman" panose="02020603050405020304" pitchFamily="18" charset="0"/>
            </a:endParaRPr>
          </a:p>
        </p:txBody>
      </p:sp>
      <p:sp>
        <p:nvSpPr>
          <p:cNvPr id="14347" name="Text Box 11">
            <a:extLst>
              <a:ext uri="{FF2B5EF4-FFF2-40B4-BE49-F238E27FC236}">
                <a16:creationId xmlns:a16="http://schemas.microsoft.com/office/drawing/2014/main" id="{DA92D886-6AB8-4B49-A875-8BD80D2B05F8}"/>
              </a:ext>
            </a:extLst>
          </p:cNvPr>
          <p:cNvSpPr txBox="1">
            <a:spLocks noChangeArrowheads="1"/>
          </p:cNvSpPr>
          <p:nvPr/>
        </p:nvSpPr>
        <p:spPr bwMode="auto">
          <a:xfrm>
            <a:off x="2720580" y="1283495"/>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CFF33"/>
              </a:buClr>
              <a:buSzPct val="80000"/>
              <a:buFont typeface="Wingdings" panose="05000000000000000000" pitchFamily="2" charset="2"/>
              <a:buChar char="o"/>
              <a:defRPr sz="2800">
                <a:solidFill>
                  <a:schemeClr val="tx1"/>
                </a:solidFill>
                <a:latin typeface="Arial" panose="020B0604020202020204" pitchFamily="34" charset="0"/>
              </a:defRPr>
            </a:lvl1pPr>
            <a:lvl2pPr marL="742950" indent="-285750" eaLnBrk="0" hangingPunct="0">
              <a:spcBef>
                <a:spcPct val="20000"/>
              </a:spcBef>
              <a:buClr>
                <a:srgbClr val="CCFF33"/>
              </a:buClr>
              <a:buChar char="–"/>
              <a:defRPr sz="2800">
                <a:solidFill>
                  <a:schemeClr val="tx1"/>
                </a:solidFill>
                <a:latin typeface="Arial" panose="020B0604020202020204" pitchFamily="34" charset="0"/>
              </a:defRPr>
            </a:lvl2pPr>
            <a:lvl3pPr marL="1143000" indent="-228600" eaLnBrk="0" hangingPunct="0">
              <a:spcBef>
                <a:spcPct val="20000"/>
              </a:spcBef>
              <a:buClr>
                <a:srgbClr val="CCFF33"/>
              </a:buClr>
              <a:buSzPct val="65000"/>
              <a:buFont typeface="Wingdings" panose="05000000000000000000" pitchFamily="2" charset="2"/>
              <a:buChar char="o"/>
              <a:defRPr sz="2800">
                <a:solidFill>
                  <a:schemeClr val="tx1"/>
                </a:solidFill>
                <a:latin typeface="Arial" panose="020B0604020202020204" pitchFamily="34" charset="0"/>
              </a:defRPr>
            </a:lvl3pPr>
            <a:lvl4pPr marL="1600200" indent="-228600" eaLnBrk="0" hangingPunct="0">
              <a:spcBef>
                <a:spcPct val="20000"/>
              </a:spcBef>
              <a:buClr>
                <a:srgbClr val="CCFF33"/>
              </a:buClr>
              <a:buSzPct val="80000"/>
              <a:buChar char="–"/>
              <a:defRPr sz="2800">
                <a:solidFill>
                  <a:schemeClr val="tx1"/>
                </a:solidFill>
                <a:latin typeface="Arial" panose="020B0604020202020204" pitchFamily="34" charset="0"/>
              </a:defRPr>
            </a:lvl4pPr>
            <a:lvl5pPr marL="2057400" indent="-228600" eaLnBrk="0" hangingPunct="0">
              <a:spcBef>
                <a:spcPct val="20000"/>
              </a:spcBef>
              <a:buClr>
                <a:srgbClr val="CCFF33"/>
              </a:buClr>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latin typeface="Times New Roman" panose="02020603050405020304" pitchFamily="18" charset="0"/>
            </a:endParaRPr>
          </a:p>
        </p:txBody>
      </p:sp>
      <p:sp>
        <p:nvSpPr>
          <p:cNvPr id="347149" name="Text Box 13">
            <a:extLst>
              <a:ext uri="{FF2B5EF4-FFF2-40B4-BE49-F238E27FC236}">
                <a16:creationId xmlns:a16="http://schemas.microsoft.com/office/drawing/2014/main" id="{22E2E3D9-E372-4AA1-B212-800AD7E00088}"/>
              </a:ext>
            </a:extLst>
          </p:cNvPr>
          <p:cNvSpPr txBox="1">
            <a:spLocks noChangeArrowheads="1"/>
          </p:cNvSpPr>
          <p:nvPr/>
        </p:nvSpPr>
        <p:spPr bwMode="auto">
          <a:xfrm>
            <a:off x="2677718" y="2383632"/>
            <a:ext cx="11416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CFF33"/>
              </a:buClr>
              <a:buSzPct val="80000"/>
              <a:buFont typeface="Wingdings" panose="05000000000000000000" pitchFamily="2" charset="2"/>
              <a:buChar char="o"/>
              <a:defRPr sz="2800">
                <a:solidFill>
                  <a:schemeClr val="tx1"/>
                </a:solidFill>
                <a:latin typeface="Arial" panose="020B0604020202020204" pitchFamily="34" charset="0"/>
              </a:defRPr>
            </a:lvl1pPr>
            <a:lvl2pPr marL="742950" indent="-285750" eaLnBrk="0" hangingPunct="0">
              <a:spcBef>
                <a:spcPct val="20000"/>
              </a:spcBef>
              <a:buClr>
                <a:srgbClr val="CCFF33"/>
              </a:buClr>
              <a:buChar char="–"/>
              <a:defRPr sz="2800">
                <a:solidFill>
                  <a:schemeClr val="tx1"/>
                </a:solidFill>
                <a:latin typeface="Arial" panose="020B0604020202020204" pitchFamily="34" charset="0"/>
              </a:defRPr>
            </a:lvl2pPr>
            <a:lvl3pPr marL="1143000" indent="-228600" eaLnBrk="0" hangingPunct="0">
              <a:spcBef>
                <a:spcPct val="20000"/>
              </a:spcBef>
              <a:buClr>
                <a:srgbClr val="CCFF33"/>
              </a:buClr>
              <a:buSzPct val="65000"/>
              <a:buFont typeface="Wingdings" panose="05000000000000000000" pitchFamily="2" charset="2"/>
              <a:buChar char="o"/>
              <a:defRPr sz="2800">
                <a:solidFill>
                  <a:schemeClr val="tx1"/>
                </a:solidFill>
                <a:latin typeface="Arial" panose="020B0604020202020204" pitchFamily="34" charset="0"/>
              </a:defRPr>
            </a:lvl3pPr>
            <a:lvl4pPr marL="1600200" indent="-228600" eaLnBrk="0" hangingPunct="0">
              <a:spcBef>
                <a:spcPct val="20000"/>
              </a:spcBef>
              <a:buClr>
                <a:srgbClr val="CCFF33"/>
              </a:buClr>
              <a:buSzPct val="80000"/>
              <a:buChar char="–"/>
              <a:defRPr sz="2800">
                <a:solidFill>
                  <a:schemeClr val="tx1"/>
                </a:solidFill>
                <a:latin typeface="Arial" panose="020B0604020202020204" pitchFamily="34" charset="0"/>
              </a:defRPr>
            </a:lvl4pPr>
            <a:lvl5pPr marL="2057400" indent="-228600" eaLnBrk="0" hangingPunct="0">
              <a:spcBef>
                <a:spcPct val="20000"/>
              </a:spcBef>
              <a:buClr>
                <a:srgbClr val="CCFF33"/>
              </a:buClr>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9pPr>
          </a:lstStyle>
          <a:p>
            <a:pPr eaLnBrk="1" hangingPunct="1">
              <a:spcBef>
                <a:spcPct val="0"/>
              </a:spcBef>
              <a:buClrTx/>
              <a:buSzTx/>
              <a:buFontTx/>
              <a:buNone/>
            </a:pPr>
            <a:r>
              <a:rPr lang="en-GB" altLang="en-US" sz="1800">
                <a:latin typeface="Times New Roman" panose="02020603050405020304" pitchFamily="18" charset="0"/>
              </a:rPr>
              <a:t>2</a:t>
            </a:r>
            <a:r>
              <a:rPr lang="el-GR" altLang="en-US" sz="1800">
                <a:latin typeface="Times New Roman" panose="02020603050405020304" pitchFamily="18" charset="0"/>
                <a:cs typeface="Times New Roman" panose="02020603050405020304" pitchFamily="18" charset="0"/>
              </a:rPr>
              <a:t>π</a:t>
            </a:r>
            <a:r>
              <a:rPr lang="en-GB" altLang="en-US" sz="1800">
                <a:latin typeface="Times New Roman" panose="02020603050405020304" pitchFamily="18" charset="0"/>
              </a:rPr>
              <a:t> radians</a:t>
            </a:r>
            <a:endParaRPr lang="en-US" altLang="en-US" sz="1800">
              <a:latin typeface="Times New Roman" panose="02020603050405020304" pitchFamily="18" charset="0"/>
            </a:endParaRPr>
          </a:p>
        </p:txBody>
      </p:sp>
      <p:sp>
        <p:nvSpPr>
          <p:cNvPr id="347150" name="Text Box 14">
            <a:extLst>
              <a:ext uri="{FF2B5EF4-FFF2-40B4-BE49-F238E27FC236}">
                <a16:creationId xmlns:a16="http://schemas.microsoft.com/office/drawing/2014/main" id="{B181DC44-97D3-4D82-9188-76CA5681DFB9}"/>
              </a:ext>
            </a:extLst>
          </p:cNvPr>
          <p:cNvSpPr txBox="1">
            <a:spLocks noChangeArrowheads="1"/>
          </p:cNvSpPr>
          <p:nvPr/>
        </p:nvSpPr>
        <p:spPr bwMode="auto">
          <a:xfrm>
            <a:off x="2737249" y="3563724"/>
            <a:ext cx="10262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CFF33"/>
              </a:buClr>
              <a:buSzPct val="80000"/>
              <a:buFont typeface="Wingdings" panose="05000000000000000000" pitchFamily="2" charset="2"/>
              <a:buChar char="o"/>
              <a:defRPr sz="2800">
                <a:solidFill>
                  <a:schemeClr val="tx1"/>
                </a:solidFill>
                <a:latin typeface="Arial" panose="020B0604020202020204" pitchFamily="34" charset="0"/>
              </a:defRPr>
            </a:lvl1pPr>
            <a:lvl2pPr marL="742950" indent="-285750" eaLnBrk="0" hangingPunct="0">
              <a:spcBef>
                <a:spcPct val="20000"/>
              </a:spcBef>
              <a:buClr>
                <a:srgbClr val="CCFF33"/>
              </a:buClr>
              <a:buChar char="–"/>
              <a:defRPr sz="2800">
                <a:solidFill>
                  <a:schemeClr val="tx1"/>
                </a:solidFill>
                <a:latin typeface="Arial" panose="020B0604020202020204" pitchFamily="34" charset="0"/>
              </a:defRPr>
            </a:lvl2pPr>
            <a:lvl3pPr marL="1143000" indent="-228600" eaLnBrk="0" hangingPunct="0">
              <a:spcBef>
                <a:spcPct val="20000"/>
              </a:spcBef>
              <a:buClr>
                <a:srgbClr val="CCFF33"/>
              </a:buClr>
              <a:buSzPct val="65000"/>
              <a:buFont typeface="Wingdings" panose="05000000000000000000" pitchFamily="2" charset="2"/>
              <a:buChar char="o"/>
              <a:defRPr sz="2800">
                <a:solidFill>
                  <a:schemeClr val="tx1"/>
                </a:solidFill>
                <a:latin typeface="Arial" panose="020B0604020202020204" pitchFamily="34" charset="0"/>
              </a:defRPr>
            </a:lvl3pPr>
            <a:lvl4pPr marL="1600200" indent="-228600" eaLnBrk="0" hangingPunct="0">
              <a:spcBef>
                <a:spcPct val="20000"/>
              </a:spcBef>
              <a:buClr>
                <a:srgbClr val="CCFF33"/>
              </a:buClr>
              <a:buSzPct val="80000"/>
              <a:buChar char="–"/>
              <a:defRPr sz="2800">
                <a:solidFill>
                  <a:schemeClr val="tx1"/>
                </a:solidFill>
                <a:latin typeface="Arial" panose="020B0604020202020204" pitchFamily="34" charset="0"/>
              </a:defRPr>
            </a:lvl4pPr>
            <a:lvl5pPr marL="2057400" indent="-228600" eaLnBrk="0" hangingPunct="0">
              <a:spcBef>
                <a:spcPct val="20000"/>
              </a:spcBef>
              <a:buClr>
                <a:srgbClr val="CCFF33"/>
              </a:buClr>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9pPr>
          </a:lstStyle>
          <a:p>
            <a:pPr eaLnBrk="1" hangingPunct="1">
              <a:spcBef>
                <a:spcPct val="0"/>
              </a:spcBef>
              <a:buClrTx/>
              <a:buSzTx/>
              <a:buFontTx/>
              <a:buNone/>
            </a:pPr>
            <a:r>
              <a:rPr lang="el-GR" altLang="en-US" sz="1800" dirty="0">
                <a:latin typeface="Times New Roman" panose="02020603050405020304" pitchFamily="18" charset="0"/>
                <a:cs typeface="Times New Roman" panose="02020603050405020304" pitchFamily="18" charset="0"/>
              </a:rPr>
              <a:t>π</a:t>
            </a:r>
            <a:r>
              <a:rPr lang="en-GB" altLang="en-US" sz="1800" dirty="0">
                <a:latin typeface="Times New Roman" panose="02020603050405020304" pitchFamily="18" charset="0"/>
                <a:cs typeface="Times New Roman" panose="02020603050405020304" pitchFamily="18" charset="0"/>
              </a:rPr>
              <a:t> radians</a:t>
            </a:r>
            <a:endParaRPr lang="el-GR" altLang="en-US" sz="1800" dirty="0">
              <a:latin typeface="Times New Roman" panose="02020603050405020304" pitchFamily="18" charset="0"/>
              <a:cs typeface="Times New Roman" panose="02020603050405020304" pitchFamily="18" charset="0"/>
            </a:endParaRPr>
          </a:p>
        </p:txBody>
      </p:sp>
      <p:sp>
        <p:nvSpPr>
          <p:cNvPr id="14" name="Text Box 4">
            <a:extLst>
              <a:ext uri="{FF2B5EF4-FFF2-40B4-BE49-F238E27FC236}">
                <a16:creationId xmlns:a16="http://schemas.microsoft.com/office/drawing/2014/main" id="{B79A296D-7557-422D-8635-A82440AD3D71}"/>
              </a:ext>
            </a:extLst>
          </p:cNvPr>
          <p:cNvSpPr txBox="1">
            <a:spLocks noChangeArrowheads="1"/>
          </p:cNvSpPr>
          <p:nvPr/>
        </p:nvSpPr>
        <p:spPr bwMode="auto">
          <a:xfrm>
            <a:off x="6141246" y="3571876"/>
            <a:ext cx="10438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FF33"/>
              </a:buClr>
              <a:buSzPct val="80000"/>
              <a:buFont typeface="Wingdings" panose="05000000000000000000" pitchFamily="2" charset="2"/>
              <a:buChar char="o"/>
              <a:defRPr sz="2800">
                <a:solidFill>
                  <a:schemeClr val="tx1"/>
                </a:solidFill>
                <a:latin typeface="Arial" panose="020B0604020202020204" pitchFamily="34" charset="0"/>
              </a:defRPr>
            </a:lvl1pPr>
            <a:lvl2pPr marL="742950" indent="-285750" eaLnBrk="0" hangingPunct="0">
              <a:spcBef>
                <a:spcPct val="20000"/>
              </a:spcBef>
              <a:buClr>
                <a:srgbClr val="CCFF33"/>
              </a:buClr>
              <a:buChar char="–"/>
              <a:defRPr sz="2800">
                <a:solidFill>
                  <a:schemeClr val="tx1"/>
                </a:solidFill>
                <a:latin typeface="Arial" panose="020B0604020202020204" pitchFamily="34" charset="0"/>
              </a:defRPr>
            </a:lvl2pPr>
            <a:lvl3pPr marL="1143000" indent="-228600" eaLnBrk="0" hangingPunct="0">
              <a:spcBef>
                <a:spcPct val="20000"/>
              </a:spcBef>
              <a:buClr>
                <a:srgbClr val="CCFF33"/>
              </a:buClr>
              <a:buSzPct val="65000"/>
              <a:buFont typeface="Wingdings" panose="05000000000000000000" pitchFamily="2" charset="2"/>
              <a:buChar char="o"/>
              <a:defRPr sz="2800">
                <a:solidFill>
                  <a:schemeClr val="tx1"/>
                </a:solidFill>
                <a:latin typeface="Arial" panose="020B0604020202020204" pitchFamily="34" charset="0"/>
              </a:defRPr>
            </a:lvl3pPr>
            <a:lvl4pPr marL="1600200" indent="-228600" eaLnBrk="0" hangingPunct="0">
              <a:spcBef>
                <a:spcPct val="20000"/>
              </a:spcBef>
              <a:buClr>
                <a:srgbClr val="CCFF33"/>
              </a:buClr>
              <a:buSzPct val="80000"/>
              <a:buChar char="–"/>
              <a:defRPr sz="2800">
                <a:solidFill>
                  <a:schemeClr val="tx1"/>
                </a:solidFill>
                <a:latin typeface="Arial" panose="020B0604020202020204" pitchFamily="34" charset="0"/>
              </a:defRPr>
            </a:lvl4pPr>
            <a:lvl5pPr marL="2057400" indent="-228600" eaLnBrk="0" hangingPunct="0">
              <a:spcBef>
                <a:spcPct val="20000"/>
              </a:spcBef>
              <a:buClr>
                <a:srgbClr val="CCFF33"/>
              </a:buClr>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9pPr>
          </a:lstStyle>
          <a:p>
            <a:pPr eaLnBrk="1" hangingPunct="1">
              <a:spcBef>
                <a:spcPct val="0"/>
              </a:spcBef>
              <a:buClrTx/>
              <a:buSzTx/>
              <a:buFontTx/>
              <a:buNone/>
            </a:pPr>
            <a:r>
              <a:rPr lang="en-GB" altLang="en-US" sz="1800" dirty="0">
                <a:latin typeface="Times New Roman" panose="02020603050405020304" pitchFamily="18" charset="0"/>
              </a:rPr>
              <a:t>Arbitrary</a:t>
            </a:r>
            <a:endParaRPr lang="en-US" altLang="en-US" sz="1800" dirty="0">
              <a:latin typeface="Times New Roman" panose="02020603050405020304" pitchFamily="18" charset="0"/>
            </a:endParaRPr>
          </a:p>
        </p:txBody>
      </p:sp>
      <p:sp>
        <p:nvSpPr>
          <p:cNvPr id="15" name="Line 6">
            <a:extLst>
              <a:ext uri="{FF2B5EF4-FFF2-40B4-BE49-F238E27FC236}">
                <a16:creationId xmlns:a16="http://schemas.microsoft.com/office/drawing/2014/main" id="{D70E19C4-2AF9-44FF-9A06-F86249631565}"/>
              </a:ext>
            </a:extLst>
          </p:cNvPr>
          <p:cNvSpPr>
            <a:spLocks noChangeShapeType="1"/>
          </p:cNvSpPr>
          <p:nvPr/>
        </p:nvSpPr>
        <p:spPr bwMode="auto">
          <a:xfrm flipH="1">
            <a:off x="5111652" y="3780230"/>
            <a:ext cx="1043875" cy="1"/>
          </a:xfrm>
          <a:prstGeom prst="line">
            <a:avLst/>
          </a:prstGeom>
          <a:noFill/>
          <a:ln w="952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GB" sz="1350"/>
          </a:p>
        </p:txBody>
      </p:sp>
      <p:sp>
        <p:nvSpPr>
          <p:cNvPr id="16" name="Line 5">
            <a:extLst>
              <a:ext uri="{FF2B5EF4-FFF2-40B4-BE49-F238E27FC236}">
                <a16:creationId xmlns:a16="http://schemas.microsoft.com/office/drawing/2014/main" id="{39FDC5A4-6E7B-43A1-B6D7-32F7F1933B7A}"/>
              </a:ext>
            </a:extLst>
          </p:cNvPr>
          <p:cNvSpPr>
            <a:spLocks noChangeShapeType="1"/>
          </p:cNvSpPr>
          <p:nvPr/>
        </p:nvSpPr>
        <p:spPr bwMode="auto">
          <a:xfrm>
            <a:off x="3626660" y="2780630"/>
            <a:ext cx="0" cy="864394"/>
          </a:xfrm>
          <a:prstGeom prst="line">
            <a:avLst/>
          </a:prstGeom>
          <a:noFill/>
          <a:ln w="9525">
            <a:solidFill>
              <a:schemeClr val="tx1"/>
            </a:solidFill>
            <a:round/>
            <a:headEnd type="triangle" w="med" len="med"/>
            <a:tailEnd type="none" w="med" len="med"/>
          </a:ln>
          <a:extLst>
            <a:ext uri="{909E8E84-426E-40DD-AFC4-6F175D3DCCD1}">
              <a14:hiddenFill xmlns:a14="http://schemas.microsoft.com/office/drawing/2010/main">
                <a:noFill/>
              </a14:hiddenFill>
            </a:ext>
          </a:extLst>
        </p:spPr>
        <p:txBody>
          <a:bodyPr/>
          <a:lstStyle/>
          <a:p>
            <a:endParaRPr lang="en-GB" sz="135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47142"/>
                                        </p:tgtEl>
                                        <p:attrNameLst>
                                          <p:attrName>style.visibility</p:attrName>
                                        </p:attrNameLst>
                                      </p:cBhvr>
                                      <p:to>
                                        <p:strVal val="visible"/>
                                      </p:to>
                                    </p:set>
                                    <p:animEffect transition="in" filter="fade">
                                      <p:cBhvr>
                                        <p:cTn id="7" dur="2000"/>
                                        <p:tgtEl>
                                          <p:spTgt spid="34714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7140"/>
                                        </p:tgtEl>
                                        <p:attrNameLst>
                                          <p:attrName>style.visibility</p:attrName>
                                        </p:attrNameLst>
                                      </p:cBhvr>
                                      <p:to>
                                        <p:strVal val="visible"/>
                                      </p:to>
                                    </p:set>
                                    <p:animEffect transition="in" filter="fade">
                                      <p:cBhvr>
                                        <p:cTn id="10" dur="2000"/>
                                        <p:tgtEl>
                                          <p:spTgt spid="34714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grpId="1" nodeType="clickEffect">
                                  <p:stCondLst>
                                    <p:cond delay="0"/>
                                  </p:stCondLst>
                                  <p:childTnLst>
                                    <p:set>
                                      <p:cBhvr>
                                        <p:cTn id="14" dur="1" fill="hold">
                                          <p:stCondLst>
                                            <p:cond delay="0"/>
                                          </p:stCondLst>
                                        </p:cTn>
                                        <p:tgtEl>
                                          <p:spTgt spid="14341"/>
                                        </p:tgtEl>
                                        <p:attrNameLst>
                                          <p:attrName>style.visibility</p:attrName>
                                        </p:attrNameLst>
                                      </p:cBhvr>
                                      <p:to>
                                        <p:strVal val="visible"/>
                                      </p:to>
                                    </p:set>
                                    <p:animEffect transition="in" filter="wipe(up)">
                                      <p:cBhvr>
                                        <p:cTn id="15" dur="2000"/>
                                        <p:tgtEl>
                                          <p:spTgt spid="1434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47143"/>
                                        </p:tgtEl>
                                        <p:attrNameLst>
                                          <p:attrName>style.visibility</p:attrName>
                                        </p:attrNameLst>
                                      </p:cBhvr>
                                      <p:to>
                                        <p:strVal val="visible"/>
                                      </p:to>
                                    </p:set>
                                    <p:animEffect transition="in" filter="fade">
                                      <p:cBhvr>
                                        <p:cTn id="18" dur="2000"/>
                                        <p:tgtEl>
                                          <p:spTgt spid="347143"/>
                                        </p:tgtEl>
                                      </p:cBhvr>
                                    </p:animEffect>
                                  </p:childTnLst>
                                </p:cTn>
                              </p:par>
                              <p:par>
                                <p:cTn id="19" presetID="10" presetClass="entr" presetSubtype="0" fill="hold" nodeType="withEffect">
                                  <p:stCondLst>
                                    <p:cond delay="0"/>
                                  </p:stCondLst>
                                  <p:childTnLst>
                                    <p:set>
                                      <p:cBhvr>
                                        <p:cTn id="20" dur="1" fill="hold">
                                          <p:stCondLst>
                                            <p:cond delay="0"/>
                                          </p:stCondLst>
                                        </p:cTn>
                                        <p:tgtEl>
                                          <p:spTgt spid="347144"/>
                                        </p:tgtEl>
                                        <p:attrNameLst>
                                          <p:attrName>style.visibility</p:attrName>
                                        </p:attrNameLst>
                                      </p:cBhvr>
                                      <p:to>
                                        <p:strVal val="visible"/>
                                      </p:to>
                                    </p:set>
                                    <p:animEffect transition="in" filter="fade">
                                      <p:cBhvr>
                                        <p:cTn id="21" dur="2000"/>
                                        <p:tgtEl>
                                          <p:spTgt spid="347144"/>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14339"/>
                                        </p:tgtEl>
                                        <p:attrNameLst>
                                          <p:attrName>style.visibility</p:attrName>
                                        </p:attrNameLst>
                                      </p:cBhvr>
                                      <p:to>
                                        <p:strVal val="visible"/>
                                      </p:to>
                                    </p:set>
                                    <p:animEffect transition="in" filter="fade">
                                      <p:cBhvr>
                                        <p:cTn id="25" dur="1000"/>
                                        <p:tgtEl>
                                          <p:spTgt spid="14339"/>
                                        </p:tgtEl>
                                      </p:cBhvr>
                                    </p:animEffect>
                                  </p:childTnLst>
                                </p:cTn>
                              </p:par>
                              <p:par>
                                <p:cTn id="26" presetID="10" presetClass="entr" presetSubtype="0" fill="hold" grpId="1" nodeType="withEffect">
                                  <p:stCondLst>
                                    <p:cond delay="0"/>
                                  </p:stCondLst>
                                  <p:childTnLst>
                                    <p:set>
                                      <p:cBhvr>
                                        <p:cTn id="27" dur="1" fill="hold">
                                          <p:stCondLst>
                                            <p:cond delay="0"/>
                                          </p:stCondLst>
                                        </p:cTn>
                                        <p:tgtEl>
                                          <p:spTgt spid="347146"/>
                                        </p:tgtEl>
                                        <p:attrNameLst>
                                          <p:attrName>style.visibility</p:attrName>
                                        </p:attrNameLst>
                                      </p:cBhvr>
                                      <p:to>
                                        <p:strVal val="visible"/>
                                      </p:to>
                                    </p:set>
                                    <p:animEffect transition="in" filter="fade">
                                      <p:cBhvr>
                                        <p:cTn id="28" dur="1000"/>
                                        <p:tgtEl>
                                          <p:spTgt spid="34714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xit" presetSubtype="1" fill="hold" grpId="0" nodeType="clickEffect">
                                  <p:stCondLst>
                                    <p:cond delay="0"/>
                                  </p:stCondLst>
                                  <p:childTnLst>
                                    <p:anim calcmode="lin" valueType="num">
                                      <p:cBhvr additive="base">
                                        <p:cTn id="32" dur="3000"/>
                                        <p:tgtEl>
                                          <p:spTgt spid="347145"/>
                                        </p:tgtEl>
                                        <p:attrNameLst>
                                          <p:attrName>ppt_x</p:attrName>
                                        </p:attrNameLst>
                                      </p:cBhvr>
                                      <p:tavLst>
                                        <p:tav tm="0">
                                          <p:val>
                                            <p:strVal val="ppt_x"/>
                                          </p:val>
                                        </p:tav>
                                        <p:tav tm="100000">
                                          <p:val>
                                            <p:strVal val="ppt_x"/>
                                          </p:val>
                                        </p:tav>
                                      </p:tavLst>
                                    </p:anim>
                                    <p:anim calcmode="lin" valueType="num">
                                      <p:cBhvr additive="base">
                                        <p:cTn id="33" dur="3000"/>
                                        <p:tgtEl>
                                          <p:spTgt spid="347145"/>
                                        </p:tgtEl>
                                        <p:attrNameLst>
                                          <p:attrName>ppt_y</p:attrName>
                                        </p:attrNameLst>
                                      </p:cBhvr>
                                      <p:tavLst>
                                        <p:tav tm="0">
                                          <p:val>
                                            <p:strVal val="ppt_y"/>
                                          </p:val>
                                        </p:tav>
                                        <p:tav tm="100000">
                                          <p:val>
                                            <p:strVal val="0-ppt_h/2"/>
                                          </p:val>
                                        </p:tav>
                                      </p:tavLst>
                                    </p:anim>
                                    <p:set>
                                      <p:cBhvr>
                                        <p:cTn id="34" dur="1" fill="hold">
                                          <p:stCondLst>
                                            <p:cond delay="2999"/>
                                          </p:stCondLst>
                                        </p:cTn>
                                        <p:tgtEl>
                                          <p:spTgt spid="347145"/>
                                        </p:tgtEl>
                                        <p:attrNameLst>
                                          <p:attrName>style.visibility</p:attrName>
                                        </p:attrNameLst>
                                      </p:cBhvr>
                                      <p:to>
                                        <p:strVal val="hidden"/>
                                      </p:to>
                                    </p:set>
                                  </p:childTnLst>
                                </p:cTn>
                              </p:par>
                              <p:par>
                                <p:cTn id="35" presetID="2" presetClass="exit" presetSubtype="4" fill="hold" grpId="0" nodeType="withEffect">
                                  <p:stCondLst>
                                    <p:cond delay="0"/>
                                  </p:stCondLst>
                                  <p:childTnLst>
                                    <p:anim calcmode="lin" valueType="num">
                                      <p:cBhvr additive="base">
                                        <p:cTn id="36" dur="3000"/>
                                        <p:tgtEl>
                                          <p:spTgt spid="347146"/>
                                        </p:tgtEl>
                                        <p:attrNameLst>
                                          <p:attrName>ppt_x</p:attrName>
                                        </p:attrNameLst>
                                      </p:cBhvr>
                                      <p:tavLst>
                                        <p:tav tm="0">
                                          <p:val>
                                            <p:strVal val="ppt_x"/>
                                          </p:val>
                                        </p:tav>
                                        <p:tav tm="100000">
                                          <p:val>
                                            <p:strVal val="ppt_x"/>
                                          </p:val>
                                        </p:tav>
                                      </p:tavLst>
                                    </p:anim>
                                    <p:anim calcmode="lin" valueType="num">
                                      <p:cBhvr additive="base">
                                        <p:cTn id="37" dur="3000"/>
                                        <p:tgtEl>
                                          <p:spTgt spid="347146"/>
                                        </p:tgtEl>
                                        <p:attrNameLst>
                                          <p:attrName>ppt_y</p:attrName>
                                        </p:attrNameLst>
                                      </p:cBhvr>
                                      <p:tavLst>
                                        <p:tav tm="0">
                                          <p:val>
                                            <p:strVal val="ppt_y"/>
                                          </p:val>
                                        </p:tav>
                                        <p:tav tm="100000">
                                          <p:val>
                                            <p:strVal val="1+ppt_h/2"/>
                                          </p:val>
                                        </p:tav>
                                      </p:tavLst>
                                    </p:anim>
                                    <p:set>
                                      <p:cBhvr>
                                        <p:cTn id="38" dur="1" fill="hold">
                                          <p:stCondLst>
                                            <p:cond delay="2999"/>
                                          </p:stCondLst>
                                        </p:cTn>
                                        <p:tgtEl>
                                          <p:spTgt spid="347146"/>
                                        </p:tgtEl>
                                        <p:attrNameLst>
                                          <p:attrName>style.visibility</p:attrName>
                                        </p:attrNameLst>
                                      </p:cBhvr>
                                      <p:to>
                                        <p:strVal val="hidden"/>
                                      </p:to>
                                    </p:set>
                                  </p:childTnLst>
                                </p:cTn>
                              </p:par>
                            </p:childTnLst>
                          </p:cTn>
                        </p:par>
                        <p:par>
                          <p:cTn id="39" fill="hold" nodeType="afterGroup">
                            <p:stCondLst>
                              <p:cond delay="3000"/>
                            </p:stCondLst>
                            <p:childTnLst>
                              <p:par>
                                <p:cTn id="40" presetID="2" presetClass="entr" presetSubtype="1" fill="hold" grpId="0" nodeType="afterEffect">
                                  <p:stCondLst>
                                    <p:cond delay="0"/>
                                  </p:stCondLst>
                                  <p:childTnLst>
                                    <p:set>
                                      <p:cBhvr>
                                        <p:cTn id="41" dur="1" fill="hold">
                                          <p:stCondLst>
                                            <p:cond delay="0"/>
                                          </p:stCondLst>
                                        </p:cTn>
                                        <p:tgtEl>
                                          <p:spTgt spid="347149"/>
                                        </p:tgtEl>
                                        <p:attrNameLst>
                                          <p:attrName>style.visibility</p:attrName>
                                        </p:attrNameLst>
                                      </p:cBhvr>
                                      <p:to>
                                        <p:strVal val="visible"/>
                                      </p:to>
                                    </p:set>
                                    <p:anim calcmode="lin" valueType="num">
                                      <p:cBhvr additive="base">
                                        <p:cTn id="42" dur="3000" fill="hold"/>
                                        <p:tgtEl>
                                          <p:spTgt spid="347149"/>
                                        </p:tgtEl>
                                        <p:attrNameLst>
                                          <p:attrName>ppt_x</p:attrName>
                                        </p:attrNameLst>
                                      </p:cBhvr>
                                      <p:tavLst>
                                        <p:tav tm="0">
                                          <p:val>
                                            <p:strVal val="#ppt_x"/>
                                          </p:val>
                                        </p:tav>
                                        <p:tav tm="100000">
                                          <p:val>
                                            <p:strVal val="#ppt_x"/>
                                          </p:val>
                                        </p:tav>
                                      </p:tavLst>
                                    </p:anim>
                                    <p:anim calcmode="lin" valueType="num">
                                      <p:cBhvr additive="base">
                                        <p:cTn id="43" dur="3000" fill="hold"/>
                                        <p:tgtEl>
                                          <p:spTgt spid="347149"/>
                                        </p:tgtEl>
                                        <p:attrNameLst>
                                          <p:attrName>ppt_y</p:attrName>
                                        </p:attrNameLst>
                                      </p:cBhvr>
                                      <p:tavLst>
                                        <p:tav tm="0">
                                          <p:val>
                                            <p:strVal val="0-#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47150"/>
                                        </p:tgtEl>
                                        <p:attrNameLst>
                                          <p:attrName>style.visibility</p:attrName>
                                        </p:attrNameLst>
                                      </p:cBhvr>
                                      <p:to>
                                        <p:strVal val="visible"/>
                                      </p:to>
                                    </p:set>
                                    <p:anim calcmode="lin" valueType="num">
                                      <p:cBhvr additive="base">
                                        <p:cTn id="46" dur="3000" fill="hold"/>
                                        <p:tgtEl>
                                          <p:spTgt spid="347150"/>
                                        </p:tgtEl>
                                        <p:attrNameLst>
                                          <p:attrName>ppt_x</p:attrName>
                                        </p:attrNameLst>
                                      </p:cBhvr>
                                      <p:tavLst>
                                        <p:tav tm="0">
                                          <p:val>
                                            <p:strVal val="#ppt_x"/>
                                          </p:val>
                                        </p:tav>
                                        <p:tav tm="100000">
                                          <p:val>
                                            <p:strVal val="#ppt_x"/>
                                          </p:val>
                                        </p:tav>
                                      </p:tavLst>
                                    </p:anim>
                                    <p:anim calcmode="lin" valueType="num">
                                      <p:cBhvr additive="base">
                                        <p:cTn id="47" dur="3000" fill="hold"/>
                                        <p:tgtEl>
                                          <p:spTgt spid="347150"/>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2000"/>
                                        <p:tgtEl>
                                          <p:spTgt spid="1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000"/>
                                        <p:tgtEl>
                                          <p:spTgt spid="14"/>
                                        </p:tgtEl>
                                      </p:cBhvr>
                                    </p:animEffect>
                                  </p:childTnLst>
                                </p:cTn>
                              </p:par>
                              <p:par>
                                <p:cTn id="56" presetID="10" presetClass="exit" presetSubtype="0" fill="hold" grpId="0" nodeType="withEffect">
                                  <p:stCondLst>
                                    <p:cond delay="0"/>
                                  </p:stCondLst>
                                  <p:childTnLst>
                                    <p:animEffect transition="out" filter="fade">
                                      <p:cBhvr>
                                        <p:cTn id="57" dur="500"/>
                                        <p:tgtEl>
                                          <p:spTgt spid="347142"/>
                                        </p:tgtEl>
                                      </p:cBhvr>
                                    </p:animEffect>
                                    <p:set>
                                      <p:cBhvr>
                                        <p:cTn id="58" dur="1" fill="hold">
                                          <p:stCondLst>
                                            <p:cond delay="499"/>
                                          </p:stCondLst>
                                        </p:cTn>
                                        <p:tgtEl>
                                          <p:spTgt spid="347142"/>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347140"/>
                                        </p:tgtEl>
                                      </p:cBhvr>
                                    </p:animEffect>
                                    <p:set>
                                      <p:cBhvr>
                                        <p:cTn id="61" dur="1" fill="hold">
                                          <p:stCondLst>
                                            <p:cond delay="499"/>
                                          </p:stCondLst>
                                        </p:cTn>
                                        <p:tgtEl>
                                          <p:spTgt spid="347140"/>
                                        </p:tgtEl>
                                        <p:attrNameLst>
                                          <p:attrName>style.visibility</p:attrName>
                                        </p:attrNameLst>
                                      </p:cBhvr>
                                      <p:to>
                                        <p:strVal val="hidden"/>
                                      </p:to>
                                    </p:set>
                                  </p:childTnLst>
                                </p:cTn>
                              </p:par>
                            </p:childTnLst>
                          </p:cTn>
                        </p:par>
                        <p:par>
                          <p:cTn id="62" fill="hold">
                            <p:stCondLst>
                              <p:cond delay="2000"/>
                            </p:stCondLst>
                            <p:childTnLst>
                              <p:par>
                                <p:cTn id="63" presetID="22" presetClass="entr" presetSubtype="4"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wipe(down)">
                                      <p:cBhvr>
                                        <p:cTn id="65" dur="2000"/>
                                        <p:tgtEl>
                                          <p:spTgt spid="16"/>
                                        </p:tgtEl>
                                      </p:cBhvr>
                                    </p:animEffect>
                                  </p:childTnLst>
                                </p:cTn>
                              </p:par>
                              <p:par>
                                <p:cTn id="66" presetID="10" presetClass="exit" presetSubtype="0" fill="hold" grpId="0" nodeType="withEffect">
                                  <p:stCondLst>
                                    <p:cond delay="0"/>
                                  </p:stCondLst>
                                  <p:childTnLst>
                                    <p:animEffect transition="out" filter="fade">
                                      <p:cBhvr>
                                        <p:cTn id="67" dur="500"/>
                                        <p:tgtEl>
                                          <p:spTgt spid="14341"/>
                                        </p:tgtEl>
                                      </p:cBhvr>
                                    </p:animEffect>
                                    <p:set>
                                      <p:cBhvr>
                                        <p:cTn id="68" dur="1" fill="hold">
                                          <p:stCondLst>
                                            <p:cond delay="499"/>
                                          </p:stCondLst>
                                        </p:cTn>
                                        <p:tgtEl>
                                          <p:spTgt spid="143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P spid="347140" grpId="0"/>
      <p:bldP spid="347140" grpId="1"/>
      <p:bldP spid="14341" grpId="0" animBg="1"/>
      <p:bldP spid="14341" grpId="1" animBg="1"/>
      <p:bldP spid="347142" grpId="0" animBg="1"/>
      <p:bldP spid="347143" grpId="0"/>
      <p:bldP spid="347145" grpId="0"/>
      <p:bldP spid="347146" grpId="0"/>
      <p:bldP spid="347146" grpId="1"/>
      <p:bldP spid="347149" grpId="0"/>
      <p:bldP spid="347150" grpId="0"/>
      <p:bldP spid="14" grpId="0"/>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6718F-F3FD-4FDC-AB76-BA97CA7D3EBE}"/>
              </a:ext>
            </a:extLst>
          </p:cNvPr>
          <p:cNvSpPr>
            <a:spLocks noGrp="1"/>
          </p:cNvSpPr>
          <p:nvPr>
            <p:ph type="title"/>
          </p:nvPr>
        </p:nvSpPr>
        <p:spPr/>
        <p:txBody>
          <a:bodyPr/>
          <a:lstStyle/>
          <a:p>
            <a:endParaRPr lang="en-GB"/>
          </a:p>
        </p:txBody>
      </p:sp>
      <p:sp>
        <p:nvSpPr>
          <p:cNvPr id="349187" name="Rectangle 3">
            <a:extLst>
              <a:ext uri="{FF2B5EF4-FFF2-40B4-BE49-F238E27FC236}">
                <a16:creationId xmlns:a16="http://schemas.microsoft.com/office/drawing/2014/main" id="{58CA08FF-69B9-4CBE-BD2C-1F70DC90FEA6}"/>
              </a:ext>
            </a:extLst>
          </p:cNvPr>
          <p:cNvSpPr>
            <a:spLocks noGrp="1" noChangeArrowheads="1"/>
          </p:cNvSpPr>
          <p:nvPr>
            <p:ph idx="1"/>
          </p:nvPr>
        </p:nvSpPr>
        <p:spPr/>
        <p:txBody>
          <a:bodyPr>
            <a:normAutofit fontScale="92500" lnSpcReduction="10000"/>
          </a:bodyPr>
          <a:lstStyle/>
          <a:p>
            <a:pPr algn="ctr" eaLnBrk="1" hangingPunct="1">
              <a:lnSpc>
                <a:spcPct val="90000"/>
              </a:lnSpc>
              <a:buFont typeface="Wingdings" panose="05000000000000000000" pitchFamily="2" charset="2"/>
              <a:buNone/>
            </a:pPr>
            <a:r>
              <a:rPr lang="en-GB" altLang="en-US"/>
              <a:t>1, 2, 3, 4, 5, 6, 7, …</a:t>
            </a:r>
          </a:p>
          <a:p>
            <a:pPr algn="ctr" eaLnBrk="1" hangingPunct="1">
              <a:lnSpc>
                <a:spcPct val="90000"/>
              </a:lnSpc>
              <a:buFont typeface="Wingdings" panose="05000000000000000000" pitchFamily="2" charset="2"/>
              <a:buNone/>
            </a:pPr>
            <a:endParaRPr lang="en-GB" altLang="en-US"/>
          </a:p>
          <a:p>
            <a:pPr algn="ctr" eaLnBrk="1" hangingPunct="1">
              <a:lnSpc>
                <a:spcPct val="90000"/>
              </a:lnSpc>
              <a:buFont typeface="Wingdings" panose="05000000000000000000" pitchFamily="2" charset="2"/>
              <a:buNone/>
            </a:pPr>
            <a:r>
              <a:rPr lang="en-GB" altLang="en-US"/>
              <a:t>and</a:t>
            </a:r>
          </a:p>
          <a:p>
            <a:pPr algn="ctr" eaLnBrk="1" hangingPunct="1">
              <a:lnSpc>
                <a:spcPct val="90000"/>
              </a:lnSpc>
              <a:buFont typeface="Wingdings" panose="05000000000000000000" pitchFamily="2" charset="2"/>
              <a:buNone/>
            </a:pPr>
            <a:endParaRPr lang="en-GB" altLang="en-US"/>
          </a:p>
          <a:p>
            <a:pPr algn="ctr" eaLnBrk="1" hangingPunct="1">
              <a:lnSpc>
                <a:spcPct val="90000"/>
              </a:lnSpc>
              <a:buFont typeface="Wingdings" panose="05000000000000000000" pitchFamily="2" charset="2"/>
              <a:buNone/>
            </a:pPr>
            <a:r>
              <a:rPr lang="en-GB" altLang="en-US"/>
              <a:t>2 + 3 = 5</a:t>
            </a:r>
          </a:p>
          <a:p>
            <a:pPr algn="ctr" eaLnBrk="1" hangingPunct="1">
              <a:lnSpc>
                <a:spcPct val="90000"/>
              </a:lnSpc>
              <a:buFont typeface="Wingdings" panose="05000000000000000000" pitchFamily="2" charset="2"/>
              <a:buNone/>
            </a:pPr>
            <a:r>
              <a:rPr lang="en-GB" altLang="en-US"/>
              <a:t>	</a:t>
            </a:r>
          </a:p>
          <a:p>
            <a:pPr algn="ctr" eaLnBrk="1" hangingPunct="1">
              <a:lnSpc>
                <a:spcPct val="90000"/>
              </a:lnSpc>
              <a:buFont typeface="Wingdings" panose="05000000000000000000" pitchFamily="2" charset="2"/>
              <a:buNone/>
            </a:pPr>
            <a:r>
              <a:rPr lang="en-GB" altLang="en-US"/>
              <a:t>4, 1, 8, 7, 2, 9, 3, …</a:t>
            </a:r>
          </a:p>
          <a:p>
            <a:pPr algn="ctr" eaLnBrk="1" hangingPunct="1">
              <a:lnSpc>
                <a:spcPct val="90000"/>
              </a:lnSpc>
              <a:buFont typeface="Wingdings" panose="05000000000000000000" pitchFamily="2" charset="2"/>
              <a:buNone/>
            </a:pPr>
            <a:endParaRPr lang="en-GB" altLang="en-US"/>
          </a:p>
          <a:p>
            <a:pPr algn="ctr" eaLnBrk="1" hangingPunct="1">
              <a:lnSpc>
                <a:spcPct val="90000"/>
              </a:lnSpc>
              <a:buFont typeface="Wingdings" panose="05000000000000000000" pitchFamily="2" charset="2"/>
              <a:buNone/>
            </a:pPr>
            <a:r>
              <a:rPr lang="en-GB" altLang="en-US"/>
              <a:t>and</a:t>
            </a:r>
          </a:p>
          <a:p>
            <a:pPr algn="ctr" eaLnBrk="1" hangingPunct="1">
              <a:lnSpc>
                <a:spcPct val="90000"/>
              </a:lnSpc>
              <a:buFont typeface="Wingdings" panose="05000000000000000000" pitchFamily="2" charset="2"/>
              <a:buNone/>
            </a:pPr>
            <a:endParaRPr lang="en-GB" altLang="en-US"/>
          </a:p>
          <a:p>
            <a:pPr algn="ctr" eaLnBrk="1" hangingPunct="1">
              <a:lnSpc>
                <a:spcPct val="90000"/>
              </a:lnSpc>
              <a:buFont typeface="Wingdings" panose="05000000000000000000" pitchFamily="2" charset="2"/>
              <a:buNone/>
            </a:pPr>
            <a:r>
              <a:rPr lang="en-GB" altLang="en-US"/>
              <a:t>1 + 8 = 2</a:t>
            </a:r>
            <a:endParaRPr lang="en-US" altLang="en-US"/>
          </a:p>
        </p:txBody>
      </p:sp>
      <p:sp>
        <p:nvSpPr>
          <p:cNvPr id="349188" name="Line 4">
            <a:extLst>
              <a:ext uri="{FF2B5EF4-FFF2-40B4-BE49-F238E27FC236}">
                <a16:creationId xmlns:a16="http://schemas.microsoft.com/office/drawing/2014/main" id="{4B958D23-ACD3-4177-8FE7-23BC8C2492BA}"/>
              </a:ext>
            </a:extLst>
          </p:cNvPr>
          <p:cNvSpPr>
            <a:spLocks noChangeShapeType="1"/>
          </p:cNvSpPr>
          <p:nvPr/>
        </p:nvSpPr>
        <p:spPr bwMode="auto">
          <a:xfrm>
            <a:off x="1763317" y="3284984"/>
            <a:ext cx="57245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350"/>
          </a:p>
        </p:txBody>
      </p:sp>
      <p:sp>
        <p:nvSpPr>
          <p:cNvPr id="3" name="TextBox 2">
            <a:extLst>
              <a:ext uri="{FF2B5EF4-FFF2-40B4-BE49-F238E27FC236}">
                <a16:creationId xmlns:a16="http://schemas.microsoft.com/office/drawing/2014/main" id="{FB44013C-5BF9-4D69-A6E2-798ECD47D5C4}"/>
              </a:ext>
            </a:extLst>
          </p:cNvPr>
          <p:cNvSpPr txBox="1"/>
          <p:nvPr/>
        </p:nvSpPr>
        <p:spPr>
          <a:xfrm>
            <a:off x="2411760" y="5445224"/>
            <a:ext cx="4320480" cy="576062"/>
          </a:xfrm>
          <a:prstGeom prst="rect">
            <a:avLst/>
          </a:prstGeom>
        </p:spPr>
        <p:txBody>
          <a:bodyPr vert="horz" wrap="square" lIns="91440" tIns="45720" rIns="91440" bIns="45720" rtlCol="0" anchor="ctr">
            <a:normAutofit/>
          </a:bodyPr>
          <a:lstStyle/>
          <a:p>
            <a:r>
              <a:rPr lang="en-GB" b="0" dirty="0"/>
              <a:t>What is arbitrary and what is necessary?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49187">
                                            <p:txEl>
                                              <p:pRg st="2" end="2"/>
                                            </p:txEl>
                                          </p:spTgt>
                                        </p:tgtEl>
                                        <p:attrNameLst>
                                          <p:attrName>style.visibility</p:attrName>
                                        </p:attrNameLst>
                                      </p:cBhvr>
                                      <p:to>
                                        <p:strVal val="visible"/>
                                      </p:to>
                                    </p:set>
                                    <p:animEffect transition="in" filter="fade">
                                      <p:cBhvr>
                                        <p:cTn id="7" dur="2000"/>
                                        <p:tgtEl>
                                          <p:spTgt spid="349187">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49187">
                                            <p:txEl>
                                              <p:pRg st="4" end="4"/>
                                            </p:txEl>
                                          </p:spTgt>
                                        </p:tgtEl>
                                        <p:attrNameLst>
                                          <p:attrName>style.visibility</p:attrName>
                                        </p:attrNameLst>
                                      </p:cBhvr>
                                      <p:to>
                                        <p:strVal val="visible"/>
                                      </p:to>
                                    </p:set>
                                    <p:animEffect transition="in" filter="fade">
                                      <p:cBhvr>
                                        <p:cTn id="10" dur="2000"/>
                                        <p:tgtEl>
                                          <p:spTgt spid="349187">
                                            <p:txEl>
                                              <p:pRg st="4" end="4"/>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349188"/>
                                        </p:tgtEl>
                                        <p:attrNameLst>
                                          <p:attrName>style.visibility</p:attrName>
                                        </p:attrNameLst>
                                      </p:cBhvr>
                                      <p:to>
                                        <p:strVal val="visible"/>
                                      </p:to>
                                    </p:set>
                                    <p:animEffect transition="in" filter="fade">
                                      <p:cBhvr>
                                        <p:cTn id="15" dur="2000"/>
                                        <p:tgtEl>
                                          <p:spTgt spid="349188"/>
                                        </p:tgtEl>
                                      </p:cBhvr>
                                    </p:animEffect>
                                  </p:childTnLst>
                                </p:cTn>
                              </p:par>
                            </p:childTnLst>
                          </p:cTn>
                        </p:par>
                        <p:par>
                          <p:cTn id="16" fill="hold" nodeType="afterGroup">
                            <p:stCondLst>
                              <p:cond delay="2000"/>
                            </p:stCondLst>
                            <p:childTnLst>
                              <p:par>
                                <p:cTn id="17" presetID="10" presetClass="entr" presetSubtype="0" fill="hold" nodeType="afterEffect">
                                  <p:stCondLst>
                                    <p:cond delay="0"/>
                                  </p:stCondLst>
                                  <p:childTnLst>
                                    <p:set>
                                      <p:cBhvr>
                                        <p:cTn id="18" dur="1" fill="hold">
                                          <p:stCondLst>
                                            <p:cond delay="0"/>
                                          </p:stCondLst>
                                        </p:cTn>
                                        <p:tgtEl>
                                          <p:spTgt spid="349187">
                                            <p:txEl>
                                              <p:pRg st="6" end="6"/>
                                            </p:txEl>
                                          </p:spTgt>
                                        </p:tgtEl>
                                        <p:attrNameLst>
                                          <p:attrName>style.visibility</p:attrName>
                                        </p:attrNameLst>
                                      </p:cBhvr>
                                      <p:to>
                                        <p:strVal val="visible"/>
                                      </p:to>
                                    </p:set>
                                    <p:animEffect transition="in" filter="fade">
                                      <p:cBhvr>
                                        <p:cTn id="19" dur="2000"/>
                                        <p:tgtEl>
                                          <p:spTgt spid="349187">
                                            <p:txEl>
                                              <p:pRg st="6" end="6"/>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nodeType="clickEffect">
                                  <p:stCondLst>
                                    <p:cond delay="0"/>
                                  </p:stCondLst>
                                  <p:childTnLst>
                                    <p:set>
                                      <p:cBhvr>
                                        <p:cTn id="23" dur="1" fill="hold">
                                          <p:stCondLst>
                                            <p:cond delay="0"/>
                                          </p:stCondLst>
                                        </p:cTn>
                                        <p:tgtEl>
                                          <p:spTgt spid="349187">
                                            <p:txEl>
                                              <p:pRg st="8" end="8"/>
                                            </p:txEl>
                                          </p:spTgt>
                                        </p:tgtEl>
                                        <p:attrNameLst>
                                          <p:attrName>style.visibility</p:attrName>
                                        </p:attrNameLst>
                                      </p:cBhvr>
                                      <p:to>
                                        <p:strVal val="visible"/>
                                      </p:to>
                                    </p:set>
                                    <p:animEffect transition="in" filter="fade">
                                      <p:cBhvr>
                                        <p:cTn id="24" dur="2000"/>
                                        <p:tgtEl>
                                          <p:spTgt spid="349187">
                                            <p:txEl>
                                              <p:pRg st="8" end="8"/>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49187">
                                            <p:txEl>
                                              <p:pRg st="10" end="10"/>
                                            </p:txEl>
                                          </p:spTgt>
                                        </p:tgtEl>
                                        <p:attrNameLst>
                                          <p:attrName>style.visibility</p:attrName>
                                        </p:attrNameLst>
                                      </p:cBhvr>
                                      <p:to>
                                        <p:strVal val="visible"/>
                                      </p:to>
                                    </p:set>
                                    <p:animEffect transition="in" filter="fade">
                                      <p:cBhvr>
                                        <p:cTn id="27" dur="2000"/>
                                        <p:tgtEl>
                                          <p:spTgt spid="34918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8">
            <a:extLst>
              <a:ext uri="{FF2B5EF4-FFF2-40B4-BE49-F238E27FC236}">
                <a16:creationId xmlns:a16="http://schemas.microsoft.com/office/drawing/2014/main" id="{25A022D8-40E9-4CBF-A0D9-97C550357C00}"/>
              </a:ext>
            </a:extLst>
          </p:cNvPr>
          <p:cNvSpPr>
            <a:spLocks noChangeArrowheads="1"/>
          </p:cNvSpPr>
          <p:nvPr/>
        </p:nvSpPr>
        <p:spPr bwMode="auto">
          <a:xfrm>
            <a:off x="1451515" y="4097023"/>
            <a:ext cx="1687923" cy="308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9525"/>
          <a:lstStyle>
            <a:lvl1pPr eaLnBrk="0" hangingPunct="0">
              <a:spcBef>
                <a:spcPct val="20000"/>
              </a:spcBef>
              <a:buClr>
                <a:srgbClr val="CCFF33"/>
              </a:buClr>
              <a:buSzPct val="80000"/>
              <a:buFont typeface="Wingdings" panose="05000000000000000000" pitchFamily="2" charset="2"/>
              <a:buChar char="o"/>
              <a:defRPr sz="2800">
                <a:solidFill>
                  <a:schemeClr val="tx1"/>
                </a:solidFill>
                <a:latin typeface="Arial" panose="020B0604020202020204" pitchFamily="34" charset="0"/>
              </a:defRPr>
            </a:lvl1pPr>
            <a:lvl2pPr marL="742950" indent="-285750" eaLnBrk="0" hangingPunct="0">
              <a:spcBef>
                <a:spcPct val="20000"/>
              </a:spcBef>
              <a:buClr>
                <a:srgbClr val="CCFF33"/>
              </a:buClr>
              <a:buChar char="–"/>
              <a:defRPr sz="2800">
                <a:solidFill>
                  <a:schemeClr val="tx1"/>
                </a:solidFill>
                <a:latin typeface="Arial" panose="020B0604020202020204" pitchFamily="34" charset="0"/>
              </a:defRPr>
            </a:lvl2pPr>
            <a:lvl3pPr marL="1143000" indent="-228600" eaLnBrk="0" hangingPunct="0">
              <a:spcBef>
                <a:spcPct val="20000"/>
              </a:spcBef>
              <a:buClr>
                <a:srgbClr val="CCFF33"/>
              </a:buClr>
              <a:buSzPct val="65000"/>
              <a:buFont typeface="Wingdings" panose="05000000000000000000" pitchFamily="2" charset="2"/>
              <a:buChar char="o"/>
              <a:defRPr sz="2800">
                <a:solidFill>
                  <a:schemeClr val="tx1"/>
                </a:solidFill>
                <a:latin typeface="Arial" panose="020B0604020202020204" pitchFamily="34" charset="0"/>
              </a:defRPr>
            </a:lvl3pPr>
            <a:lvl4pPr marL="1600200" indent="-228600" eaLnBrk="0" hangingPunct="0">
              <a:spcBef>
                <a:spcPct val="20000"/>
              </a:spcBef>
              <a:buClr>
                <a:srgbClr val="CCFF33"/>
              </a:buClr>
              <a:buSzPct val="80000"/>
              <a:buChar char="–"/>
              <a:defRPr sz="2800">
                <a:solidFill>
                  <a:schemeClr val="tx1"/>
                </a:solidFill>
                <a:latin typeface="Arial" panose="020B0604020202020204" pitchFamily="34" charset="0"/>
              </a:defRPr>
            </a:lvl4pPr>
            <a:lvl5pPr marL="2057400" indent="-228600" eaLnBrk="0" hangingPunct="0">
              <a:spcBef>
                <a:spcPct val="20000"/>
              </a:spcBef>
              <a:buClr>
                <a:srgbClr val="CCFF33"/>
              </a:buClr>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2400" dirty="0">
                <a:latin typeface="Times New Roman" panose="02020603050405020304" pitchFamily="18" charset="0"/>
              </a:rPr>
              <a:t>Arbitrary</a:t>
            </a:r>
            <a:endParaRPr lang="en-US" altLang="en-US" sz="2400" dirty="0">
              <a:latin typeface="Times New Roman" panose="02020603050405020304" pitchFamily="18" charset="0"/>
            </a:endParaRPr>
          </a:p>
        </p:txBody>
      </p:sp>
      <p:sp>
        <p:nvSpPr>
          <p:cNvPr id="12291" name="Rectangle 19">
            <a:extLst>
              <a:ext uri="{FF2B5EF4-FFF2-40B4-BE49-F238E27FC236}">
                <a16:creationId xmlns:a16="http://schemas.microsoft.com/office/drawing/2014/main" id="{825A1CFE-5EE3-4E68-9AB4-669146C961E2}"/>
              </a:ext>
            </a:extLst>
          </p:cNvPr>
          <p:cNvSpPr>
            <a:spLocks noChangeArrowheads="1"/>
          </p:cNvSpPr>
          <p:nvPr/>
        </p:nvSpPr>
        <p:spPr bwMode="auto">
          <a:xfrm>
            <a:off x="1490052" y="3018238"/>
            <a:ext cx="1610851"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9525"/>
          <a:lstStyle>
            <a:lvl1pPr eaLnBrk="0" hangingPunct="0">
              <a:spcBef>
                <a:spcPct val="20000"/>
              </a:spcBef>
              <a:buClr>
                <a:srgbClr val="CCFF33"/>
              </a:buClr>
              <a:buSzPct val="80000"/>
              <a:buFont typeface="Wingdings" panose="05000000000000000000" pitchFamily="2" charset="2"/>
              <a:buChar char="o"/>
              <a:defRPr sz="2800">
                <a:solidFill>
                  <a:schemeClr val="tx1"/>
                </a:solidFill>
                <a:latin typeface="Arial" panose="020B0604020202020204" pitchFamily="34" charset="0"/>
              </a:defRPr>
            </a:lvl1pPr>
            <a:lvl2pPr marL="742950" indent="-285750" eaLnBrk="0" hangingPunct="0">
              <a:spcBef>
                <a:spcPct val="20000"/>
              </a:spcBef>
              <a:buClr>
                <a:srgbClr val="CCFF33"/>
              </a:buClr>
              <a:buChar char="–"/>
              <a:defRPr sz="2800">
                <a:solidFill>
                  <a:schemeClr val="tx1"/>
                </a:solidFill>
                <a:latin typeface="Arial" panose="020B0604020202020204" pitchFamily="34" charset="0"/>
              </a:defRPr>
            </a:lvl2pPr>
            <a:lvl3pPr marL="1143000" indent="-228600" eaLnBrk="0" hangingPunct="0">
              <a:spcBef>
                <a:spcPct val="20000"/>
              </a:spcBef>
              <a:buClr>
                <a:srgbClr val="CCFF33"/>
              </a:buClr>
              <a:buSzPct val="65000"/>
              <a:buFont typeface="Wingdings" panose="05000000000000000000" pitchFamily="2" charset="2"/>
              <a:buChar char="o"/>
              <a:defRPr sz="2800">
                <a:solidFill>
                  <a:schemeClr val="tx1"/>
                </a:solidFill>
                <a:latin typeface="Arial" panose="020B0604020202020204" pitchFamily="34" charset="0"/>
              </a:defRPr>
            </a:lvl3pPr>
            <a:lvl4pPr marL="1600200" indent="-228600" eaLnBrk="0" hangingPunct="0">
              <a:spcBef>
                <a:spcPct val="20000"/>
              </a:spcBef>
              <a:buClr>
                <a:srgbClr val="CCFF33"/>
              </a:buClr>
              <a:buSzPct val="80000"/>
              <a:buChar char="–"/>
              <a:defRPr sz="2800">
                <a:solidFill>
                  <a:schemeClr val="tx1"/>
                </a:solidFill>
                <a:latin typeface="Arial" panose="020B0604020202020204" pitchFamily="34" charset="0"/>
              </a:defRPr>
            </a:lvl4pPr>
            <a:lvl5pPr marL="2057400" indent="-228600" eaLnBrk="0" hangingPunct="0">
              <a:spcBef>
                <a:spcPct val="20000"/>
              </a:spcBef>
              <a:buClr>
                <a:srgbClr val="CCFF33"/>
              </a:buClr>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2400" dirty="0">
                <a:latin typeface="Times New Roman" panose="02020603050405020304" pitchFamily="18" charset="0"/>
              </a:rPr>
              <a:t>Name </a:t>
            </a:r>
            <a:endParaRPr lang="en-US" altLang="en-US" sz="2400" dirty="0">
              <a:latin typeface="Times New Roman" panose="02020603050405020304" pitchFamily="18" charset="0"/>
            </a:endParaRPr>
          </a:p>
        </p:txBody>
      </p:sp>
      <p:sp>
        <p:nvSpPr>
          <p:cNvPr id="12292" name="Rectangle 20">
            <a:extLst>
              <a:ext uri="{FF2B5EF4-FFF2-40B4-BE49-F238E27FC236}">
                <a16:creationId xmlns:a16="http://schemas.microsoft.com/office/drawing/2014/main" id="{7008A05B-853B-4627-A1AB-6A1148294FD9}"/>
              </a:ext>
            </a:extLst>
          </p:cNvPr>
          <p:cNvSpPr>
            <a:spLocks noChangeArrowheads="1"/>
          </p:cNvSpPr>
          <p:nvPr/>
        </p:nvSpPr>
        <p:spPr bwMode="auto">
          <a:xfrm>
            <a:off x="2888865" y="2793352"/>
            <a:ext cx="16493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9525"/>
          <a:lstStyle>
            <a:lvl1pPr eaLnBrk="0" hangingPunct="0">
              <a:spcBef>
                <a:spcPct val="20000"/>
              </a:spcBef>
              <a:buClr>
                <a:srgbClr val="CCFF33"/>
              </a:buClr>
              <a:buSzPct val="80000"/>
              <a:buFont typeface="Wingdings" panose="05000000000000000000" pitchFamily="2" charset="2"/>
              <a:buChar char="o"/>
              <a:defRPr sz="2800">
                <a:solidFill>
                  <a:schemeClr val="tx1"/>
                </a:solidFill>
                <a:latin typeface="Arial" panose="020B0604020202020204" pitchFamily="34" charset="0"/>
              </a:defRPr>
            </a:lvl1pPr>
            <a:lvl2pPr marL="742950" indent="-285750" eaLnBrk="0" hangingPunct="0">
              <a:spcBef>
                <a:spcPct val="20000"/>
              </a:spcBef>
              <a:buClr>
                <a:srgbClr val="CCFF33"/>
              </a:buClr>
              <a:buChar char="–"/>
              <a:defRPr sz="2800">
                <a:solidFill>
                  <a:schemeClr val="tx1"/>
                </a:solidFill>
                <a:latin typeface="Arial" panose="020B0604020202020204" pitchFamily="34" charset="0"/>
              </a:defRPr>
            </a:lvl2pPr>
            <a:lvl3pPr marL="1143000" indent="-228600" eaLnBrk="0" hangingPunct="0">
              <a:spcBef>
                <a:spcPct val="20000"/>
              </a:spcBef>
              <a:buClr>
                <a:srgbClr val="CCFF33"/>
              </a:buClr>
              <a:buSzPct val="65000"/>
              <a:buFont typeface="Wingdings" panose="05000000000000000000" pitchFamily="2" charset="2"/>
              <a:buChar char="o"/>
              <a:defRPr sz="2800">
                <a:solidFill>
                  <a:schemeClr val="tx1"/>
                </a:solidFill>
                <a:latin typeface="Arial" panose="020B0604020202020204" pitchFamily="34" charset="0"/>
              </a:defRPr>
            </a:lvl3pPr>
            <a:lvl4pPr marL="1600200" indent="-228600" eaLnBrk="0" hangingPunct="0">
              <a:spcBef>
                <a:spcPct val="20000"/>
              </a:spcBef>
              <a:buClr>
                <a:srgbClr val="CCFF33"/>
              </a:buClr>
              <a:buSzPct val="80000"/>
              <a:buChar char="–"/>
              <a:defRPr sz="2800">
                <a:solidFill>
                  <a:schemeClr val="tx1"/>
                </a:solidFill>
                <a:latin typeface="Arial" panose="020B0604020202020204" pitchFamily="34" charset="0"/>
              </a:defRPr>
            </a:lvl4pPr>
            <a:lvl5pPr marL="2057400" indent="-228600" eaLnBrk="0" hangingPunct="0">
              <a:spcBef>
                <a:spcPct val="20000"/>
              </a:spcBef>
              <a:buClr>
                <a:srgbClr val="CCFF33"/>
              </a:buClr>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2400" dirty="0">
                <a:latin typeface="Times New Roman" panose="02020603050405020304" pitchFamily="18" charset="0"/>
              </a:rPr>
              <a:t>‘Glue’</a:t>
            </a:r>
            <a:endParaRPr lang="en-US" altLang="en-US" sz="2400" dirty="0">
              <a:latin typeface="Times New Roman" panose="02020603050405020304" pitchFamily="18" charset="0"/>
            </a:endParaRPr>
          </a:p>
        </p:txBody>
      </p:sp>
      <p:sp>
        <p:nvSpPr>
          <p:cNvPr id="12293" name="Rectangle 21">
            <a:extLst>
              <a:ext uri="{FF2B5EF4-FFF2-40B4-BE49-F238E27FC236}">
                <a16:creationId xmlns:a16="http://schemas.microsoft.com/office/drawing/2014/main" id="{7BCE46AB-C5B7-4E8F-9C76-F3AE8F855E0D}"/>
              </a:ext>
            </a:extLst>
          </p:cNvPr>
          <p:cNvSpPr>
            <a:spLocks noChangeArrowheads="1"/>
          </p:cNvSpPr>
          <p:nvPr/>
        </p:nvSpPr>
        <p:spPr bwMode="auto">
          <a:xfrm>
            <a:off x="4500619" y="3007665"/>
            <a:ext cx="3887178" cy="378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9525"/>
          <a:lstStyle>
            <a:lvl1pPr eaLnBrk="0" hangingPunct="0">
              <a:spcBef>
                <a:spcPct val="20000"/>
              </a:spcBef>
              <a:buClr>
                <a:srgbClr val="CCFF33"/>
              </a:buClr>
              <a:buSzPct val="80000"/>
              <a:buFont typeface="Wingdings" panose="05000000000000000000" pitchFamily="2" charset="2"/>
              <a:buChar char="o"/>
              <a:defRPr sz="2800">
                <a:solidFill>
                  <a:schemeClr val="tx1"/>
                </a:solidFill>
                <a:latin typeface="Arial" panose="020B0604020202020204" pitchFamily="34" charset="0"/>
              </a:defRPr>
            </a:lvl1pPr>
            <a:lvl2pPr marL="742950" indent="-285750" eaLnBrk="0" hangingPunct="0">
              <a:spcBef>
                <a:spcPct val="20000"/>
              </a:spcBef>
              <a:buClr>
                <a:srgbClr val="CCFF33"/>
              </a:buClr>
              <a:buChar char="–"/>
              <a:defRPr sz="2800">
                <a:solidFill>
                  <a:schemeClr val="tx1"/>
                </a:solidFill>
                <a:latin typeface="Arial" panose="020B0604020202020204" pitchFamily="34" charset="0"/>
              </a:defRPr>
            </a:lvl2pPr>
            <a:lvl3pPr marL="1143000" indent="-228600" eaLnBrk="0" hangingPunct="0">
              <a:spcBef>
                <a:spcPct val="20000"/>
              </a:spcBef>
              <a:buClr>
                <a:srgbClr val="CCFF33"/>
              </a:buClr>
              <a:buSzPct val="65000"/>
              <a:buFont typeface="Wingdings" panose="05000000000000000000" pitchFamily="2" charset="2"/>
              <a:buChar char="o"/>
              <a:defRPr sz="2800">
                <a:solidFill>
                  <a:schemeClr val="tx1"/>
                </a:solidFill>
                <a:latin typeface="Arial" panose="020B0604020202020204" pitchFamily="34" charset="0"/>
              </a:defRPr>
            </a:lvl3pPr>
            <a:lvl4pPr marL="1600200" indent="-228600" eaLnBrk="0" hangingPunct="0">
              <a:spcBef>
                <a:spcPct val="20000"/>
              </a:spcBef>
              <a:buClr>
                <a:srgbClr val="CCFF33"/>
              </a:buClr>
              <a:buSzPct val="80000"/>
              <a:buChar char="–"/>
              <a:defRPr sz="2800">
                <a:solidFill>
                  <a:schemeClr val="tx1"/>
                </a:solidFill>
                <a:latin typeface="Arial" panose="020B0604020202020204" pitchFamily="34" charset="0"/>
              </a:defRPr>
            </a:lvl4pPr>
            <a:lvl5pPr marL="2057400" indent="-228600" eaLnBrk="0" hangingPunct="0">
              <a:spcBef>
                <a:spcPct val="20000"/>
              </a:spcBef>
              <a:buClr>
                <a:srgbClr val="CCFF33"/>
              </a:buClr>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2400" dirty="0">
                <a:latin typeface="Times New Roman" panose="02020603050405020304" pitchFamily="18" charset="0"/>
              </a:rPr>
              <a:t>Properties and relationships</a:t>
            </a:r>
            <a:endParaRPr lang="en-US" altLang="en-US" sz="2400" dirty="0">
              <a:latin typeface="Times New Roman" panose="02020603050405020304" pitchFamily="18" charset="0"/>
            </a:endParaRPr>
          </a:p>
        </p:txBody>
      </p:sp>
      <p:sp>
        <p:nvSpPr>
          <p:cNvPr id="12294" name="Line 22">
            <a:extLst>
              <a:ext uri="{FF2B5EF4-FFF2-40B4-BE49-F238E27FC236}">
                <a16:creationId xmlns:a16="http://schemas.microsoft.com/office/drawing/2014/main" id="{5A82F14E-4DC8-4B29-8F5E-D7F9C68C3A62}"/>
              </a:ext>
            </a:extLst>
          </p:cNvPr>
          <p:cNvSpPr>
            <a:spLocks noChangeShapeType="1"/>
          </p:cNvSpPr>
          <p:nvPr/>
        </p:nvSpPr>
        <p:spPr bwMode="auto">
          <a:xfrm>
            <a:off x="2855119" y="3243123"/>
            <a:ext cx="1716881" cy="0"/>
          </a:xfrm>
          <a:prstGeom prst="line">
            <a:avLst/>
          </a:prstGeom>
          <a:noFill/>
          <a:ln w="2540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GB" sz="1350"/>
          </a:p>
        </p:txBody>
      </p:sp>
      <p:sp>
        <p:nvSpPr>
          <p:cNvPr id="12295" name="Line 23">
            <a:extLst>
              <a:ext uri="{FF2B5EF4-FFF2-40B4-BE49-F238E27FC236}">
                <a16:creationId xmlns:a16="http://schemas.microsoft.com/office/drawing/2014/main" id="{4D6F2DBA-AE6F-49B7-A23A-81B8E72DE36E}"/>
              </a:ext>
            </a:extLst>
          </p:cNvPr>
          <p:cNvSpPr>
            <a:spLocks noChangeShapeType="1"/>
          </p:cNvSpPr>
          <p:nvPr/>
        </p:nvSpPr>
        <p:spPr bwMode="auto">
          <a:xfrm flipH="1" flipV="1">
            <a:off x="2295475" y="3428999"/>
            <a:ext cx="1" cy="668023"/>
          </a:xfrm>
          <a:prstGeom prst="line">
            <a:avLst/>
          </a:prstGeom>
          <a:noFill/>
          <a:ln w="254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B" sz="1350"/>
          </a:p>
        </p:txBody>
      </p:sp>
      <p:sp>
        <p:nvSpPr>
          <p:cNvPr id="12296" name="Rectangle 24">
            <a:extLst>
              <a:ext uri="{FF2B5EF4-FFF2-40B4-BE49-F238E27FC236}">
                <a16:creationId xmlns:a16="http://schemas.microsoft.com/office/drawing/2014/main" id="{AD7CB6B6-7A9A-47DE-8D94-6C564A3EE911}"/>
              </a:ext>
            </a:extLst>
          </p:cNvPr>
          <p:cNvSpPr>
            <a:spLocks noChangeArrowheads="1"/>
          </p:cNvSpPr>
          <p:nvPr/>
        </p:nvSpPr>
        <p:spPr bwMode="auto">
          <a:xfrm>
            <a:off x="1645486" y="1916831"/>
            <a:ext cx="1299984" cy="405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525" tIns="9525" rIns="9525" bIns="9525"/>
          <a:lstStyle>
            <a:lvl1pPr eaLnBrk="0" hangingPunct="0">
              <a:spcBef>
                <a:spcPct val="20000"/>
              </a:spcBef>
              <a:buClr>
                <a:srgbClr val="CCFF33"/>
              </a:buClr>
              <a:buSzPct val="80000"/>
              <a:buFont typeface="Wingdings" panose="05000000000000000000" pitchFamily="2" charset="2"/>
              <a:buChar char="o"/>
              <a:defRPr sz="2800">
                <a:solidFill>
                  <a:schemeClr val="tx1"/>
                </a:solidFill>
                <a:latin typeface="Arial" panose="020B0604020202020204" pitchFamily="34" charset="0"/>
              </a:defRPr>
            </a:lvl1pPr>
            <a:lvl2pPr marL="742950" indent="-285750" eaLnBrk="0" hangingPunct="0">
              <a:spcBef>
                <a:spcPct val="20000"/>
              </a:spcBef>
              <a:buClr>
                <a:srgbClr val="CCFF33"/>
              </a:buClr>
              <a:buChar char="–"/>
              <a:defRPr sz="2800">
                <a:solidFill>
                  <a:schemeClr val="tx1"/>
                </a:solidFill>
                <a:latin typeface="Arial" panose="020B0604020202020204" pitchFamily="34" charset="0"/>
              </a:defRPr>
            </a:lvl2pPr>
            <a:lvl3pPr marL="1143000" indent="-228600" eaLnBrk="0" hangingPunct="0">
              <a:spcBef>
                <a:spcPct val="20000"/>
              </a:spcBef>
              <a:buClr>
                <a:srgbClr val="CCFF33"/>
              </a:buClr>
              <a:buSzPct val="65000"/>
              <a:buFont typeface="Wingdings" panose="05000000000000000000" pitchFamily="2" charset="2"/>
              <a:buChar char="o"/>
              <a:defRPr sz="2800">
                <a:solidFill>
                  <a:schemeClr val="tx1"/>
                </a:solidFill>
                <a:latin typeface="Arial" panose="020B0604020202020204" pitchFamily="34" charset="0"/>
              </a:defRPr>
            </a:lvl3pPr>
            <a:lvl4pPr marL="1600200" indent="-228600" eaLnBrk="0" hangingPunct="0">
              <a:spcBef>
                <a:spcPct val="20000"/>
              </a:spcBef>
              <a:buClr>
                <a:srgbClr val="CCFF33"/>
              </a:buClr>
              <a:buSzPct val="80000"/>
              <a:buChar char="–"/>
              <a:defRPr sz="2800">
                <a:solidFill>
                  <a:schemeClr val="tx1"/>
                </a:solidFill>
                <a:latin typeface="Arial" panose="020B0604020202020204" pitchFamily="34" charset="0"/>
              </a:defRPr>
            </a:lvl4pPr>
            <a:lvl5pPr marL="2057400" indent="-228600" eaLnBrk="0" hangingPunct="0">
              <a:spcBef>
                <a:spcPct val="20000"/>
              </a:spcBef>
              <a:buClr>
                <a:srgbClr val="CCFF33"/>
              </a:buClr>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2400" dirty="0">
                <a:latin typeface="Times New Roman" panose="02020603050405020304" pitchFamily="18" charset="0"/>
              </a:rPr>
              <a:t>Memory</a:t>
            </a:r>
            <a:endParaRPr lang="en-US" altLang="en-US" sz="2400" dirty="0">
              <a:latin typeface="Times New Roman" panose="02020603050405020304" pitchFamily="18" charset="0"/>
            </a:endParaRPr>
          </a:p>
        </p:txBody>
      </p:sp>
      <p:sp>
        <p:nvSpPr>
          <p:cNvPr id="12297" name="Line 25">
            <a:extLst>
              <a:ext uri="{FF2B5EF4-FFF2-40B4-BE49-F238E27FC236}">
                <a16:creationId xmlns:a16="http://schemas.microsoft.com/office/drawing/2014/main" id="{35C6CCA7-805D-4EC1-A082-829631A137E9}"/>
              </a:ext>
            </a:extLst>
          </p:cNvPr>
          <p:cNvSpPr>
            <a:spLocks noChangeShapeType="1"/>
          </p:cNvSpPr>
          <p:nvPr/>
        </p:nvSpPr>
        <p:spPr bwMode="auto">
          <a:xfrm flipV="1">
            <a:off x="2295477" y="2350214"/>
            <a:ext cx="0" cy="646589"/>
          </a:xfrm>
          <a:prstGeom prst="line">
            <a:avLst/>
          </a:prstGeom>
          <a:noFill/>
          <a:ln w="25400">
            <a:solidFill>
              <a:schemeClr val="tx1"/>
            </a:solidFill>
            <a:round/>
            <a:headEnd type="arrow" w="med" len="med"/>
            <a:tailEnd/>
          </a:ln>
          <a:extLst>
            <a:ext uri="{909E8E84-426E-40DD-AFC4-6F175D3DCCD1}">
              <a14:hiddenFill xmlns:a14="http://schemas.microsoft.com/office/drawing/2010/main">
                <a:noFill/>
              </a14:hiddenFill>
            </a:ext>
          </a:extLst>
        </p:spPr>
        <p:txBody>
          <a:bodyPr/>
          <a:lstStyle/>
          <a:p>
            <a:endParaRPr lang="en-GB" sz="1350"/>
          </a:p>
        </p:txBody>
      </p:sp>
      <p:sp>
        <p:nvSpPr>
          <p:cNvPr id="10" name="Rectangle 24">
            <a:extLst>
              <a:ext uri="{FF2B5EF4-FFF2-40B4-BE49-F238E27FC236}">
                <a16:creationId xmlns:a16="http://schemas.microsoft.com/office/drawing/2014/main" id="{9D601DC3-D044-4619-B8D5-89186C22F083}"/>
              </a:ext>
            </a:extLst>
          </p:cNvPr>
          <p:cNvSpPr>
            <a:spLocks noChangeArrowheads="1"/>
          </p:cNvSpPr>
          <p:nvPr/>
        </p:nvSpPr>
        <p:spPr bwMode="auto">
          <a:xfrm>
            <a:off x="5783422" y="4097022"/>
            <a:ext cx="1299984" cy="405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525" tIns="9525" rIns="9525" bIns="9525"/>
          <a:lstStyle>
            <a:lvl1pPr eaLnBrk="0" hangingPunct="0">
              <a:spcBef>
                <a:spcPct val="20000"/>
              </a:spcBef>
              <a:buClr>
                <a:srgbClr val="CCFF33"/>
              </a:buClr>
              <a:buSzPct val="80000"/>
              <a:buFont typeface="Wingdings" panose="05000000000000000000" pitchFamily="2" charset="2"/>
              <a:buChar char="o"/>
              <a:defRPr sz="2800">
                <a:solidFill>
                  <a:schemeClr val="tx1"/>
                </a:solidFill>
                <a:latin typeface="Arial" panose="020B0604020202020204" pitchFamily="34" charset="0"/>
              </a:defRPr>
            </a:lvl1pPr>
            <a:lvl2pPr marL="742950" indent="-285750" eaLnBrk="0" hangingPunct="0">
              <a:spcBef>
                <a:spcPct val="20000"/>
              </a:spcBef>
              <a:buClr>
                <a:srgbClr val="CCFF33"/>
              </a:buClr>
              <a:buChar char="–"/>
              <a:defRPr sz="2800">
                <a:solidFill>
                  <a:schemeClr val="tx1"/>
                </a:solidFill>
                <a:latin typeface="Arial" panose="020B0604020202020204" pitchFamily="34" charset="0"/>
              </a:defRPr>
            </a:lvl2pPr>
            <a:lvl3pPr marL="1143000" indent="-228600" eaLnBrk="0" hangingPunct="0">
              <a:spcBef>
                <a:spcPct val="20000"/>
              </a:spcBef>
              <a:buClr>
                <a:srgbClr val="CCFF33"/>
              </a:buClr>
              <a:buSzPct val="65000"/>
              <a:buFont typeface="Wingdings" panose="05000000000000000000" pitchFamily="2" charset="2"/>
              <a:buChar char="o"/>
              <a:defRPr sz="2800">
                <a:solidFill>
                  <a:schemeClr val="tx1"/>
                </a:solidFill>
                <a:latin typeface="Arial" panose="020B0604020202020204" pitchFamily="34" charset="0"/>
              </a:defRPr>
            </a:lvl3pPr>
            <a:lvl4pPr marL="1600200" indent="-228600" eaLnBrk="0" hangingPunct="0">
              <a:spcBef>
                <a:spcPct val="20000"/>
              </a:spcBef>
              <a:buClr>
                <a:srgbClr val="CCFF33"/>
              </a:buClr>
              <a:buSzPct val="80000"/>
              <a:buChar char="–"/>
              <a:defRPr sz="2800">
                <a:solidFill>
                  <a:schemeClr val="tx1"/>
                </a:solidFill>
                <a:latin typeface="Arial" panose="020B0604020202020204" pitchFamily="34" charset="0"/>
              </a:defRPr>
            </a:lvl4pPr>
            <a:lvl5pPr marL="2057400" indent="-228600" eaLnBrk="0" hangingPunct="0">
              <a:spcBef>
                <a:spcPct val="20000"/>
              </a:spcBef>
              <a:buClr>
                <a:srgbClr val="CCFF33"/>
              </a:buClr>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2400" dirty="0">
                <a:latin typeface="Times New Roman" panose="02020603050405020304" pitchFamily="18" charset="0"/>
              </a:rPr>
              <a:t>Necessary</a:t>
            </a:r>
            <a:endParaRPr lang="en-US" altLang="en-US" sz="2400" dirty="0">
              <a:latin typeface="Times New Roman" panose="02020603050405020304" pitchFamily="18" charset="0"/>
            </a:endParaRPr>
          </a:p>
        </p:txBody>
      </p:sp>
      <p:sp>
        <p:nvSpPr>
          <p:cNvPr id="11" name="Rectangle 24">
            <a:extLst>
              <a:ext uri="{FF2B5EF4-FFF2-40B4-BE49-F238E27FC236}">
                <a16:creationId xmlns:a16="http://schemas.microsoft.com/office/drawing/2014/main" id="{47FD4457-CC04-47C2-B393-DDFB96F5902D}"/>
              </a:ext>
            </a:extLst>
          </p:cNvPr>
          <p:cNvSpPr>
            <a:spLocks noChangeArrowheads="1"/>
          </p:cNvSpPr>
          <p:nvPr/>
        </p:nvSpPr>
        <p:spPr bwMode="auto">
          <a:xfrm>
            <a:off x="5712688" y="1916830"/>
            <a:ext cx="1441453" cy="405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525" tIns="9525" rIns="9525" bIns="9525"/>
          <a:lstStyle>
            <a:lvl1pPr eaLnBrk="0" hangingPunct="0">
              <a:spcBef>
                <a:spcPct val="20000"/>
              </a:spcBef>
              <a:buClr>
                <a:srgbClr val="CCFF33"/>
              </a:buClr>
              <a:buSzPct val="80000"/>
              <a:buFont typeface="Wingdings" panose="05000000000000000000" pitchFamily="2" charset="2"/>
              <a:buChar char="o"/>
              <a:defRPr sz="2800">
                <a:solidFill>
                  <a:schemeClr val="tx1"/>
                </a:solidFill>
                <a:latin typeface="Arial" panose="020B0604020202020204" pitchFamily="34" charset="0"/>
              </a:defRPr>
            </a:lvl1pPr>
            <a:lvl2pPr marL="742950" indent="-285750" eaLnBrk="0" hangingPunct="0">
              <a:spcBef>
                <a:spcPct val="20000"/>
              </a:spcBef>
              <a:buClr>
                <a:srgbClr val="CCFF33"/>
              </a:buClr>
              <a:buChar char="–"/>
              <a:defRPr sz="2800">
                <a:solidFill>
                  <a:schemeClr val="tx1"/>
                </a:solidFill>
                <a:latin typeface="Arial" panose="020B0604020202020204" pitchFamily="34" charset="0"/>
              </a:defRPr>
            </a:lvl2pPr>
            <a:lvl3pPr marL="1143000" indent="-228600" eaLnBrk="0" hangingPunct="0">
              <a:spcBef>
                <a:spcPct val="20000"/>
              </a:spcBef>
              <a:buClr>
                <a:srgbClr val="CCFF33"/>
              </a:buClr>
              <a:buSzPct val="65000"/>
              <a:buFont typeface="Wingdings" panose="05000000000000000000" pitchFamily="2" charset="2"/>
              <a:buChar char="o"/>
              <a:defRPr sz="2800">
                <a:solidFill>
                  <a:schemeClr val="tx1"/>
                </a:solidFill>
                <a:latin typeface="Arial" panose="020B0604020202020204" pitchFamily="34" charset="0"/>
              </a:defRPr>
            </a:lvl3pPr>
            <a:lvl4pPr marL="1600200" indent="-228600" eaLnBrk="0" hangingPunct="0">
              <a:spcBef>
                <a:spcPct val="20000"/>
              </a:spcBef>
              <a:buClr>
                <a:srgbClr val="CCFF33"/>
              </a:buClr>
              <a:buSzPct val="80000"/>
              <a:buChar char="–"/>
              <a:defRPr sz="2800">
                <a:solidFill>
                  <a:schemeClr val="tx1"/>
                </a:solidFill>
                <a:latin typeface="Arial" panose="020B0604020202020204" pitchFamily="34" charset="0"/>
              </a:defRPr>
            </a:lvl4pPr>
            <a:lvl5pPr marL="2057400" indent="-228600" eaLnBrk="0" hangingPunct="0">
              <a:spcBef>
                <a:spcPct val="20000"/>
              </a:spcBef>
              <a:buClr>
                <a:srgbClr val="CCFF33"/>
              </a:buClr>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2400" dirty="0">
                <a:latin typeface="Times New Roman" panose="02020603050405020304" pitchFamily="18" charset="0"/>
              </a:rPr>
              <a:t>Awareness</a:t>
            </a:r>
            <a:endParaRPr lang="en-US" altLang="en-US" sz="2400" dirty="0">
              <a:latin typeface="Times New Roman" panose="02020603050405020304" pitchFamily="18" charset="0"/>
            </a:endParaRPr>
          </a:p>
        </p:txBody>
      </p:sp>
      <p:sp>
        <p:nvSpPr>
          <p:cNvPr id="12" name="Line 23">
            <a:extLst>
              <a:ext uri="{FF2B5EF4-FFF2-40B4-BE49-F238E27FC236}">
                <a16:creationId xmlns:a16="http://schemas.microsoft.com/office/drawing/2014/main" id="{9B1AFC42-7307-4E0D-9F90-8374017FC2BC}"/>
              </a:ext>
            </a:extLst>
          </p:cNvPr>
          <p:cNvSpPr>
            <a:spLocks noChangeShapeType="1"/>
          </p:cNvSpPr>
          <p:nvPr/>
        </p:nvSpPr>
        <p:spPr bwMode="auto">
          <a:xfrm flipH="1" flipV="1">
            <a:off x="6444208" y="3442470"/>
            <a:ext cx="1" cy="668023"/>
          </a:xfrm>
          <a:prstGeom prst="line">
            <a:avLst/>
          </a:prstGeom>
          <a:noFill/>
          <a:ln w="254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B" sz="1350"/>
          </a:p>
        </p:txBody>
      </p:sp>
      <p:sp>
        <p:nvSpPr>
          <p:cNvPr id="13" name="Line 25">
            <a:extLst>
              <a:ext uri="{FF2B5EF4-FFF2-40B4-BE49-F238E27FC236}">
                <a16:creationId xmlns:a16="http://schemas.microsoft.com/office/drawing/2014/main" id="{A195735E-3338-46F8-BAB6-3E8A9D238B4B}"/>
              </a:ext>
            </a:extLst>
          </p:cNvPr>
          <p:cNvSpPr>
            <a:spLocks noChangeShapeType="1"/>
          </p:cNvSpPr>
          <p:nvPr/>
        </p:nvSpPr>
        <p:spPr bwMode="auto">
          <a:xfrm flipV="1">
            <a:off x="6444210" y="2363685"/>
            <a:ext cx="0" cy="646589"/>
          </a:xfrm>
          <a:prstGeom prst="line">
            <a:avLst/>
          </a:prstGeom>
          <a:noFill/>
          <a:ln w="25400">
            <a:solidFill>
              <a:schemeClr val="tx1"/>
            </a:solidFill>
            <a:round/>
            <a:headEnd type="arrow" w="med" len="med"/>
            <a:tailEnd/>
          </a:ln>
          <a:extLst>
            <a:ext uri="{909E8E84-426E-40DD-AFC4-6F175D3DCCD1}">
              <a14:hiddenFill xmlns:a14="http://schemas.microsoft.com/office/drawing/2010/main">
                <a:noFill/>
              </a14:hiddenFill>
            </a:ext>
          </a:extLst>
        </p:spPr>
        <p:txBody>
          <a:bodyPr/>
          <a:lstStyle/>
          <a:p>
            <a:endParaRPr lang="en-GB" sz="1350"/>
          </a:p>
        </p:txBody>
      </p:sp>
    </p:spTree>
    <p:extLst>
      <p:ext uri="{BB962C8B-B14F-4D97-AF65-F5344CB8AC3E}">
        <p14:creationId xmlns:p14="http://schemas.microsoft.com/office/powerpoint/2010/main" val="3396406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2302" name="Group 46">
            <a:extLst>
              <a:ext uri="{FF2B5EF4-FFF2-40B4-BE49-F238E27FC236}">
                <a16:creationId xmlns:a16="http://schemas.microsoft.com/office/drawing/2014/main" id="{CEB53A14-CB3C-4C23-B16A-5CDD22AE9453}"/>
              </a:ext>
            </a:extLst>
          </p:cNvPr>
          <p:cNvGraphicFramePr>
            <a:graphicFrameLocks noGrp="1"/>
          </p:cNvGraphicFramePr>
          <p:nvPr>
            <p:extLst>
              <p:ext uri="{D42A27DB-BD31-4B8C-83A1-F6EECF244321}">
                <p14:modId xmlns:p14="http://schemas.microsoft.com/office/powerpoint/2010/main" val="3402202365"/>
              </p:ext>
            </p:extLst>
          </p:nvPr>
        </p:nvGraphicFramePr>
        <p:xfrm>
          <a:off x="971600" y="1700808"/>
          <a:ext cx="7272808" cy="3024336"/>
        </p:xfrm>
        <a:graphic>
          <a:graphicData uri="http://schemas.openxmlformats.org/drawingml/2006/table">
            <a:tbl>
              <a:tblPr/>
              <a:tblGrid>
                <a:gridCol w="1652120">
                  <a:extLst>
                    <a:ext uri="{9D8B030D-6E8A-4147-A177-3AD203B41FA5}">
                      <a16:colId xmlns:a16="http://schemas.microsoft.com/office/drawing/2014/main" val="20000"/>
                    </a:ext>
                  </a:extLst>
                </a:gridCol>
                <a:gridCol w="3883352">
                  <a:extLst>
                    <a:ext uri="{9D8B030D-6E8A-4147-A177-3AD203B41FA5}">
                      <a16:colId xmlns:a16="http://schemas.microsoft.com/office/drawing/2014/main" val="20001"/>
                    </a:ext>
                  </a:extLst>
                </a:gridCol>
                <a:gridCol w="1737336">
                  <a:extLst>
                    <a:ext uri="{9D8B030D-6E8A-4147-A177-3AD203B41FA5}">
                      <a16:colId xmlns:a16="http://schemas.microsoft.com/office/drawing/2014/main" val="20002"/>
                    </a:ext>
                  </a:extLst>
                </a:gridCol>
              </a:tblGrid>
              <a:tr h="1357345">
                <a:tc>
                  <a:txBody>
                    <a:bodyPr/>
                    <a:lstStyle>
                      <a:lvl1pPr eaLnBrk="0" hangingPunct="0">
                        <a:spcBef>
                          <a:spcPct val="20000"/>
                        </a:spcBef>
                        <a:buClr>
                          <a:srgbClr val="CCFF33"/>
                        </a:buClr>
                        <a:buSzPct val="80000"/>
                        <a:buFont typeface="Wingdings" pitchFamily="2" charset="2"/>
                        <a:tabLst>
                          <a:tab pos="1620838" algn="l"/>
                          <a:tab pos="4500563" algn="l"/>
                        </a:tabLst>
                        <a:defRPr sz="2400">
                          <a:solidFill>
                            <a:schemeClr val="tx1"/>
                          </a:solidFill>
                          <a:latin typeface="Arial" charset="0"/>
                        </a:defRPr>
                      </a:lvl1pPr>
                      <a:lvl2pPr marL="742950" indent="-285750" eaLnBrk="0" hangingPunct="0">
                        <a:spcBef>
                          <a:spcPct val="20000"/>
                        </a:spcBef>
                        <a:buClr>
                          <a:srgbClr val="CCFF33"/>
                        </a:buClr>
                        <a:tabLst>
                          <a:tab pos="1620838" algn="l"/>
                          <a:tab pos="4500563" algn="l"/>
                        </a:tabLst>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tabLst>
                          <a:tab pos="1620838" algn="l"/>
                          <a:tab pos="4500563" algn="l"/>
                        </a:tabLst>
                        <a:defRPr sz="2400">
                          <a:solidFill>
                            <a:schemeClr val="tx1"/>
                          </a:solidFill>
                          <a:latin typeface="Arial" charset="0"/>
                        </a:defRPr>
                      </a:lvl3pPr>
                      <a:lvl4pPr marL="1600200" indent="-228600" eaLnBrk="0" hangingPunct="0">
                        <a:spcBef>
                          <a:spcPct val="20000"/>
                        </a:spcBef>
                        <a:buClr>
                          <a:srgbClr val="CCFF33"/>
                        </a:buClr>
                        <a:buSzPct val="80000"/>
                        <a:tabLst>
                          <a:tab pos="1620838" algn="l"/>
                          <a:tab pos="4500563" algn="l"/>
                        </a:tabLst>
                        <a:defRPr sz="2400">
                          <a:solidFill>
                            <a:schemeClr val="tx1"/>
                          </a:solidFill>
                          <a:latin typeface="Arial" charset="0"/>
                        </a:defRPr>
                      </a:lvl4pPr>
                      <a:lvl5pPr marL="2057400" indent="-228600" eaLnBrk="0" hangingPunct="0">
                        <a:spcBef>
                          <a:spcPct val="20000"/>
                        </a:spcBef>
                        <a:buClr>
                          <a:srgbClr val="CCFF33"/>
                        </a:buClr>
                        <a:tabLst>
                          <a:tab pos="1620838" algn="l"/>
                          <a:tab pos="4500563" algn="l"/>
                        </a:tabLst>
                        <a:defRPr sz="2400">
                          <a:solidFill>
                            <a:schemeClr val="tx1"/>
                          </a:solidFill>
                          <a:latin typeface="Arial" charset="0"/>
                        </a:defRPr>
                      </a:lvl5pPr>
                      <a:lvl6pPr marL="2514600" indent="-228600" eaLnBrk="0" fontAlgn="base" hangingPunct="0">
                        <a:spcBef>
                          <a:spcPct val="20000"/>
                        </a:spcBef>
                        <a:spcAft>
                          <a:spcPct val="0"/>
                        </a:spcAft>
                        <a:buClr>
                          <a:srgbClr val="CCFF33"/>
                        </a:buClr>
                        <a:tabLst>
                          <a:tab pos="1620838" algn="l"/>
                          <a:tab pos="4500563" algn="l"/>
                        </a:tabLst>
                        <a:defRPr sz="2400">
                          <a:solidFill>
                            <a:schemeClr val="tx1"/>
                          </a:solidFill>
                          <a:latin typeface="Arial" charset="0"/>
                        </a:defRPr>
                      </a:lvl6pPr>
                      <a:lvl7pPr marL="2971800" indent="-228600" eaLnBrk="0" fontAlgn="base" hangingPunct="0">
                        <a:spcBef>
                          <a:spcPct val="20000"/>
                        </a:spcBef>
                        <a:spcAft>
                          <a:spcPct val="0"/>
                        </a:spcAft>
                        <a:buClr>
                          <a:srgbClr val="CCFF33"/>
                        </a:buClr>
                        <a:tabLst>
                          <a:tab pos="1620838" algn="l"/>
                          <a:tab pos="4500563" algn="l"/>
                        </a:tabLst>
                        <a:defRPr sz="2400">
                          <a:solidFill>
                            <a:schemeClr val="tx1"/>
                          </a:solidFill>
                          <a:latin typeface="Arial" charset="0"/>
                        </a:defRPr>
                      </a:lvl7pPr>
                      <a:lvl8pPr marL="3429000" indent="-228600" eaLnBrk="0" fontAlgn="base" hangingPunct="0">
                        <a:spcBef>
                          <a:spcPct val="20000"/>
                        </a:spcBef>
                        <a:spcAft>
                          <a:spcPct val="0"/>
                        </a:spcAft>
                        <a:buClr>
                          <a:srgbClr val="CCFF33"/>
                        </a:buClr>
                        <a:tabLst>
                          <a:tab pos="1620838" algn="l"/>
                          <a:tab pos="4500563" algn="l"/>
                        </a:tabLst>
                        <a:defRPr sz="2400">
                          <a:solidFill>
                            <a:schemeClr val="tx1"/>
                          </a:solidFill>
                          <a:latin typeface="Arial" charset="0"/>
                        </a:defRPr>
                      </a:lvl8pPr>
                      <a:lvl9pPr marL="3886200" indent="-228600" eaLnBrk="0" fontAlgn="base" hangingPunct="0">
                        <a:spcBef>
                          <a:spcPct val="20000"/>
                        </a:spcBef>
                        <a:spcAft>
                          <a:spcPct val="0"/>
                        </a:spcAft>
                        <a:buClr>
                          <a:srgbClr val="CCFF33"/>
                        </a:buClr>
                        <a:tabLst>
                          <a:tab pos="1620838" algn="l"/>
                          <a:tab pos="4500563" algn="l"/>
                        </a:tabLst>
                        <a:defRPr sz="24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1620838" algn="l"/>
                          <a:tab pos="4500563" algn="l"/>
                        </a:tabLst>
                      </a:pPr>
                      <a:r>
                        <a:rPr kumimoji="0" lang="en-GB" altLang="en-US" sz="1800" b="0" i="0" u="none" strike="noStrike" cap="none" normalizeH="0" baseline="0" dirty="0">
                          <a:ln>
                            <a:noFill/>
                          </a:ln>
                          <a:solidFill>
                            <a:schemeClr val="tx1"/>
                          </a:solidFill>
                          <a:effectLst/>
                          <a:latin typeface="Times New Roman" pitchFamily="18" charset="0"/>
                          <a:cs typeface="Times New Roman" pitchFamily="18" charset="0"/>
                        </a:rPr>
                        <a:t>Arbitrary</a:t>
                      </a:r>
                      <a:endParaRPr kumimoji="0" lang="en-US" altLang="en-US" sz="1800" b="0" i="0" u="none" strike="noStrike" cap="none" normalizeH="0" baseline="0" dirty="0">
                        <a:ln>
                          <a:noFill/>
                        </a:ln>
                        <a:solidFill>
                          <a:schemeClr val="tx1"/>
                        </a:solidFill>
                        <a:effectLst/>
                        <a:latin typeface="Times New Roman" pitchFamily="18" charset="0"/>
                        <a:cs typeface="Times New Roman" pitchFamily="18" charset="0"/>
                      </a:endParaRPr>
                    </a:p>
                  </a:txBody>
                  <a:tcPr marL="67500" marR="67500" marT="35073" marB="35073"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CCFF33"/>
                        </a:buClr>
                        <a:buSzPct val="80000"/>
                        <a:buFont typeface="Wingdings" pitchFamily="2" charset="2"/>
                        <a:tabLst>
                          <a:tab pos="1620838" algn="l"/>
                          <a:tab pos="4500563" algn="l"/>
                        </a:tabLst>
                        <a:defRPr sz="2400">
                          <a:solidFill>
                            <a:schemeClr val="tx1"/>
                          </a:solidFill>
                          <a:latin typeface="Arial" charset="0"/>
                        </a:defRPr>
                      </a:lvl1pPr>
                      <a:lvl2pPr marL="742950" indent="-285750" eaLnBrk="0" hangingPunct="0">
                        <a:spcBef>
                          <a:spcPct val="20000"/>
                        </a:spcBef>
                        <a:buClr>
                          <a:srgbClr val="CCFF33"/>
                        </a:buClr>
                        <a:tabLst>
                          <a:tab pos="1620838" algn="l"/>
                          <a:tab pos="4500563" algn="l"/>
                        </a:tabLst>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tabLst>
                          <a:tab pos="1620838" algn="l"/>
                          <a:tab pos="4500563" algn="l"/>
                        </a:tabLst>
                        <a:defRPr sz="2400">
                          <a:solidFill>
                            <a:schemeClr val="tx1"/>
                          </a:solidFill>
                          <a:latin typeface="Arial" charset="0"/>
                        </a:defRPr>
                      </a:lvl3pPr>
                      <a:lvl4pPr marL="1600200" indent="-228600" eaLnBrk="0" hangingPunct="0">
                        <a:spcBef>
                          <a:spcPct val="20000"/>
                        </a:spcBef>
                        <a:buClr>
                          <a:srgbClr val="CCFF33"/>
                        </a:buClr>
                        <a:buSzPct val="80000"/>
                        <a:tabLst>
                          <a:tab pos="1620838" algn="l"/>
                          <a:tab pos="4500563" algn="l"/>
                        </a:tabLst>
                        <a:defRPr sz="2400">
                          <a:solidFill>
                            <a:schemeClr val="tx1"/>
                          </a:solidFill>
                          <a:latin typeface="Arial" charset="0"/>
                        </a:defRPr>
                      </a:lvl4pPr>
                      <a:lvl5pPr marL="2057400" indent="-228600" eaLnBrk="0" hangingPunct="0">
                        <a:spcBef>
                          <a:spcPct val="20000"/>
                        </a:spcBef>
                        <a:buClr>
                          <a:srgbClr val="CCFF33"/>
                        </a:buClr>
                        <a:tabLst>
                          <a:tab pos="1620838" algn="l"/>
                          <a:tab pos="4500563" algn="l"/>
                        </a:tabLst>
                        <a:defRPr sz="2400">
                          <a:solidFill>
                            <a:schemeClr val="tx1"/>
                          </a:solidFill>
                          <a:latin typeface="Arial" charset="0"/>
                        </a:defRPr>
                      </a:lvl5pPr>
                      <a:lvl6pPr marL="2514600" indent="-228600" eaLnBrk="0" fontAlgn="base" hangingPunct="0">
                        <a:spcBef>
                          <a:spcPct val="20000"/>
                        </a:spcBef>
                        <a:spcAft>
                          <a:spcPct val="0"/>
                        </a:spcAft>
                        <a:buClr>
                          <a:srgbClr val="CCFF33"/>
                        </a:buClr>
                        <a:tabLst>
                          <a:tab pos="1620838" algn="l"/>
                          <a:tab pos="4500563" algn="l"/>
                        </a:tabLst>
                        <a:defRPr sz="2400">
                          <a:solidFill>
                            <a:schemeClr val="tx1"/>
                          </a:solidFill>
                          <a:latin typeface="Arial" charset="0"/>
                        </a:defRPr>
                      </a:lvl6pPr>
                      <a:lvl7pPr marL="2971800" indent="-228600" eaLnBrk="0" fontAlgn="base" hangingPunct="0">
                        <a:spcBef>
                          <a:spcPct val="20000"/>
                        </a:spcBef>
                        <a:spcAft>
                          <a:spcPct val="0"/>
                        </a:spcAft>
                        <a:buClr>
                          <a:srgbClr val="CCFF33"/>
                        </a:buClr>
                        <a:tabLst>
                          <a:tab pos="1620838" algn="l"/>
                          <a:tab pos="4500563" algn="l"/>
                        </a:tabLst>
                        <a:defRPr sz="2400">
                          <a:solidFill>
                            <a:schemeClr val="tx1"/>
                          </a:solidFill>
                          <a:latin typeface="Arial" charset="0"/>
                        </a:defRPr>
                      </a:lvl7pPr>
                      <a:lvl8pPr marL="3429000" indent="-228600" eaLnBrk="0" fontAlgn="base" hangingPunct="0">
                        <a:spcBef>
                          <a:spcPct val="20000"/>
                        </a:spcBef>
                        <a:spcAft>
                          <a:spcPct val="0"/>
                        </a:spcAft>
                        <a:buClr>
                          <a:srgbClr val="CCFF33"/>
                        </a:buClr>
                        <a:tabLst>
                          <a:tab pos="1620838" algn="l"/>
                          <a:tab pos="4500563" algn="l"/>
                        </a:tabLst>
                        <a:defRPr sz="2400">
                          <a:solidFill>
                            <a:schemeClr val="tx1"/>
                          </a:solidFill>
                          <a:latin typeface="Arial" charset="0"/>
                        </a:defRPr>
                      </a:lvl8pPr>
                      <a:lvl9pPr marL="3886200" indent="-228600" eaLnBrk="0" fontAlgn="base" hangingPunct="0">
                        <a:spcBef>
                          <a:spcPct val="20000"/>
                        </a:spcBef>
                        <a:spcAft>
                          <a:spcPct val="0"/>
                        </a:spcAft>
                        <a:buClr>
                          <a:srgbClr val="CCFF33"/>
                        </a:buClr>
                        <a:tabLst>
                          <a:tab pos="1620838" algn="l"/>
                          <a:tab pos="4500563" algn="l"/>
                        </a:tabLst>
                        <a:defRPr sz="24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1620838" algn="l"/>
                          <a:tab pos="4500563" algn="l"/>
                        </a:tabLst>
                      </a:pPr>
                      <a:r>
                        <a:rPr kumimoji="0" lang="en-GB" altLang="en-US" sz="1800" b="0" i="0" u="sng" strike="noStrike" cap="none" normalizeH="0" baseline="0" dirty="0">
                          <a:ln>
                            <a:noFill/>
                          </a:ln>
                          <a:solidFill>
                            <a:schemeClr val="tx1"/>
                          </a:solidFill>
                          <a:effectLst/>
                          <a:latin typeface="Times New Roman" pitchFamily="18" charset="0"/>
                          <a:cs typeface="Times New Roman" pitchFamily="18" charset="0"/>
                        </a:rPr>
                        <a:t>All</a:t>
                      </a:r>
                      <a:r>
                        <a:rPr kumimoji="0" lang="en-GB" altLang="en-US" sz="1800" b="0" i="0" u="none" strike="noStrike" cap="none" normalizeH="0" baseline="0" dirty="0">
                          <a:ln>
                            <a:noFill/>
                          </a:ln>
                          <a:solidFill>
                            <a:schemeClr val="tx1"/>
                          </a:solidFill>
                          <a:effectLst/>
                          <a:latin typeface="Times New Roman" pitchFamily="18" charset="0"/>
                          <a:cs typeface="Times New Roman" pitchFamily="18" charset="0"/>
                        </a:rPr>
                        <a:t> students </a:t>
                      </a:r>
                      <a:r>
                        <a:rPr kumimoji="0" lang="en-GB" altLang="en-US" sz="1800" b="0" i="0" u="sng" strike="noStrike" cap="none" normalizeH="0" baseline="0" dirty="0">
                          <a:ln>
                            <a:noFill/>
                          </a:ln>
                          <a:solidFill>
                            <a:schemeClr val="tx1"/>
                          </a:solidFill>
                          <a:effectLst/>
                          <a:latin typeface="Times New Roman" pitchFamily="18" charset="0"/>
                          <a:cs typeface="Times New Roman" pitchFamily="18" charset="0"/>
                        </a:rPr>
                        <a:t>need</a:t>
                      </a:r>
                      <a:r>
                        <a:rPr kumimoji="0" lang="en-GB" altLang="en-US" sz="1800" b="0" i="0" u="none" strike="noStrike" cap="none" normalizeH="0" baseline="0" dirty="0">
                          <a:ln>
                            <a:noFill/>
                          </a:ln>
                          <a:solidFill>
                            <a:schemeClr val="tx1"/>
                          </a:solidFill>
                          <a:effectLst/>
                          <a:latin typeface="Times New Roman" pitchFamily="18" charset="0"/>
                          <a:cs typeface="Times New Roman" pitchFamily="18" charset="0"/>
                        </a:rPr>
                        <a:t> to be informed of the arbitrary by someone else</a:t>
                      </a:r>
                    </a:p>
                  </a:txBody>
                  <a:tcPr marL="67500" marR="67500" marT="35073" marB="3507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CCFF33"/>
                        </a:buClr>
                        <a:buSzPct val="80000"/>
                        <a:buFont typeface="Wingdings" pitchFamily="2" charset="2"/>
                        <a:tabLst>
                          <a:tab pos="1620838" algn="l"/>
                          <a:tab pos="4500563" algn="l"/>
                        </a:tabLst>
                        <a:defRPr sz="2400">
                          <a:solidFill>
                            <a:schemeClr val="tx1"/>
                          </a:solidFill>
                          <a:latin typeface="Arial" charset="0"/>
                        </a:defRPr>
                      </a:lvl1pPr>
                      <a:lvl2pPr marL="742950" indent="-285750" eaLnBrk="0" hangingPunct="0">
                        <a:spcBef>
                          <a:spcPct val="20000"/>
                        </a:spcBef>
                        <a:buClr>
                          <a:srgbClr val="CCFF33"/>
                        </a:buClr>
                        <a:tabLst>
                          <a:tab pos="1620838" algn="l"/>
                          <a:tab pos="4500563" algn="l"/>
                        </a:tabLst>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tabLst>
                          <a:tab pos="1620838" algn="l"/>
                          <a:tab pos="4500563" algn="l"/>
                        </a:tabLst>
                        <a:defRPr sz="2400">
                          <a:solidFill>
                            <a:schemeClr val="tx1"/>
                          </a:solidFill>
                          <a:latin typeface="Arial" charset="0"/>
                        </a:defRPr>
                      </a:lvl3pPr>
                      <a:lvl4pPr marL="1600200" indent="-228600" eaLnBrk="0" hangingPunct="0">
                        <a:spcBef>
                          <a:spcPct val="20000"/>
                        </a:spcBef>
                        <a:buClr>
                          <a:srgbClr val="CCFF33"/>
                        </a:buClr>
                        <a:buSzPct val="80000"/>
                        <a:tabLst>
                          <a:tab pos="1620838" algn="l"/>
                          <a:tab pos="4500563" algn="l"/>
                        </a:tabLst>
                        <a:defRPr sz="2400">
                          <a:solidFill>
                            <a:schemeClr val="tx1"/>
                          </a:solidFill>
                          <a:latin typeface="Arial" charset="0"/>
                        </a:defRPr>
                      </a:lvl4pPr>
                      <a:lvl5pPr marL="2057400" indent="-228600" eaLnBrk="0" hangingPunct="0">
                        <a:spcBef>
                          <a:spcPct val="20000"/>
                        </a:spcBef>
                        <a:buClr>
                          <a:srgbClr val="CCFF33"/>
                        </a:buClr>
                        <a:tabLst>
                          <a:tab pos="1620838" algn="l"/>
                          <a:tab pos="4500563" algn="l"/>
                        </a:tabLst>
                        <a:defRPr sz="2400">
                          <a:solidFill>
                            <a:schemeClr val="tx1"/>
                          </a:solidFill>
                          <a:latin typeface="Arial" charset="0"/>
                        </a:defRPr>
                      </a:lvl5pPr>
                      <a:lvl6pPr marL="2514600" indent="-228600" eaLnBrk="0" fontAlgn="base" hangingPunct="0">
                        <a:spcBef>
                          <a:spcPct val="20000"/>
                        </a:spcBef>
                        <a:spcAft>
                          <a:spcPct val="0"/>
                        </a:spcAft>
                        <a:buClr>
                          <a:srgbClr val="CCFF33"/>
                        </a:buClr>
                        <a:tabLst>
                          <a:tab pos="1620838" algn="l"/>
                          <a:tab pos="4500563" algn="l"/>
                        </a:tabLst>
                        <a:defRPr sz="2400">
                          <a:solidFill>
                            <a:schemeClr val="tx1"/>
                          </a:solidFill>
                          <a:latin typeface="Arial" charset="0"/>
                        </a:defRPr>
                      </a:lvl6pPr>
                      <a:lvl7pPr marL="2971800" indent="-228600" eaLnBrk="0" fontAlgn="base" hangingPunct="0">
                        <a:spcBef>
                          <a:spcPct val="20000"/>
                        </a:spcBef>
                        <a:spcAft>
                          <a:spcPct val="0"/>
                        </a:spcAft>
                        <a:buClr>
                          <a:srgbClr val="CCFF33"/>
                        </a:buClr>
                        <a:tabLst>
                          <a:tab pos="1620838" algn="l"/>
                          <a:tab pos="4500563" algn="l"/>
                        </a:tabLst>
                        <a:defRPr sz="2400">
                          <a:solidFill>
                            <a:schemeClr val="tx1"/>
                          </a:solidFill>
                          <a:latin typeface="Arial" charset="0"/>
                        </a:defRPr>
                      </a:lvl7pPr>
                      <a:lvl8pPr marL="3429000" indent="-228600" eaLnBrk="0" fontAlgn="base" hangingPunct="0">
                        <a:spcBef>
                          <a:spcPct val="20000"/>
                        </a:spcBef>
                        <a:spcAft>
                          <a:spcPct val="0"/>
                        </a:spcAft>
                        <a:buClr>
                          <a:srgbClr val="CCFF33"/>
                        </a:buClr>
                        <a:tabLst>
                          <a:tab pos="1620838" algn="l"/>
                          <a:tab pos="4500563" algn="l"/>
                        </a:tabLst>
                        <a:defRPr sz="2400">
                          <a:solidFill>
                            <a:schemeClr val="tx1"/>
                          </a:solidFill>
                          <a:latin typeface="Arial" charset="0"/>
                        </a:defRPr>
                      </a:lvl8pPr>
                      <a:lvl9pPr marL="3886200" indent="-228600" eaLnBrk="0" fontAlgn="base" hangingPunct="0">
                        <a:spcBef>
                          <a:spcPct val="20000"/>
                        </a:spcBef>
                        <a:spcAft>
                          <a:spcPct val="0"/>
                        </a:spcAft>
                        <a:buClr>
                          <a:srgbClr val="CCFF33"/>
                        </a:buClr>
                        <a:tabLst>
                          <a:tab pos="1620838" algn="l"/>
                          <a:tab pos="4500563" algn="l"/>
                        </a:tabLst>
                        <a:defRPr sz="24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1620838" algn="l"/>
                          <a:tab pos="4500563" algn="l"/>
                        </a:tabLst>
                      </a:pPr>
                      <a:r>
                        <a:rPr kumimoji="0" lang="en-GB" altLang="en-US" sz="1800" b="0" i="1" u="none" strike="noStrike" cap="none" normalizeH="0" baseline="0">
                          <a:ln>
                            <a:noFill/>
                          </a:ln>
                          <a:solidFill>
                            <a:schemeClr val="tx1"/>
                          </a:solidFill>
                          <a:effectLst/>
                          <a:latin typeface="Times New Roman" pitchFamily="18" charset="0"/>
                          <a:cs typeface="Times New Roman" pitchFamily="18" charset="0"/>
                        </a:rPr>
                        <a:t>Realm of Memory</a:t>
                      </a:r>
                      <a:endParaRPr kumimoji="0" lang="en-GB" altLang="en-US" sz="1800" b="0" i="0" u="none" strike="noStrike" cap="none" normalizeH="0" baseline="0">
                        <a:ln>
                          <a:noFill/>
                        </a:ln>
                        <a:solidFill>
                          <a:schemeClr val="tx1"/>
                        </a:solidFill>
                        <a:effectLst/>
                        <a:latin typeface="Times New Roman" pitchFamily="18" charset="0"/>
                      </a:endParaRPr>
                    </a:p>
                  </a:txBody>
                  <a:tcPr marL="67500" marR="67500" marT="35073" marB="35073"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666991">
                <a:tc>
                  <a:txBody>
                    <a:bodyPr/>
                    <a:lstStyle>
                      <a:lvl1pPr eaLnBrk="0" hangingPunct="0">
                        <a:spcBef>
                          <a:spcPct val="20000"/>
                        </a:spcBef>
                        <a:buClr>
                          <a:srgbClr val="CCFF33"/>
                        </a:buClr>
                        <a:buSzPct val="80000"/>
                        <a:buFont typeface="Wingdings" pitchFamily="2" charset="2"/>
                        <a:tabLst>
                          <a:tab pos="1620838" algn="l"/>
                          <a:tab pos="4500563" algn="l"/>
                        </a:tabLst>
                        <a:defRPr sz="2400">
                          <a:solidFill>
                            <a:schemeClr val="tx1"/>
                          </a:solidFill>
                          <a:latin typeface="Arial" charset="0"/>
                        </a:defRPr>
                      </a:lvl1pPr>
                      <a:lvl2pPr marL="742950" indent="-285750" eaLnBrk="0" hangingPunct="0">
                        <a:spcBef>
                          <a:spcPct val="20000"/>
                        </a:spcBef>
                        <a:buClr>
                          <a:srgbClr val="CCFF33"/>
                        </a:buClr>
                        <a:tabLst>
                          <a:tab pos="1620838" algn="l"/>
                          <a:tab pos="4500563" algn="l"/>
                        </a:tabLst>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tabLst>
                          <a:tab pos="1620838" algn="l"/>
                          <a:tab pos="4500563" algn="l"/>
                        </a:tabLst>
                        <a:defRPr sz="2400">
                          <a:solidFill>
                            <a:schemeClr val="tx1"/>
                          </a:solidFill>
                          <a:latin typeface="Arial" charset="0"/>
                        </a:defRPr>
                      </a:lvl3pPr>
                      <a:lvl4pPr marL="1600200" indent="-228600" eaLnBrk="0" hangingPunct="0">
                        <a:spcBef>
                          <a:spcPct val="20000"/>
                        </a:spcBef>
                        <a:buClr>
                          <a:srgbClr val="CCFF33"/>
                        </a:buClr>
                        <a:buSzPct val="80000"/>
                        <a:tabLst>
                          <a:tab pos="1620838" algn="l"/>
                          <a:tab pos="4500563" algn="l"/>
                        </a:tabLst>
                        <a:defRPr sz="2400">
                          <a:solidFill>
                            <a:schemeClr val="tx1"/>
                          </a:solidFill>
                          <a:latin typeface="Arial" charset="0"/>
                        </a:defRPr>
                      </a:lvl4pPr>
                      <a:lvl5pPr marL="2057400" indent="-228600" eaLnBrk="0" hangingPunct="0">
                        <a:spcBef>
                          <a:spcPct val="20000"/>
                        </a:spcBef>
                        <a:buClr>
                          <a:srgbClr val="CCFF33"/>
                        </a:buClr>
                        <a:tabLst>
                          <a:tab pos="1620838" algn="l"/>
                          <a:tab pos="4500563" algn="l"/>
                        </a:tabLst>
                        <a:defRPr sz="2400">
                          <a:solidFill>
                            <a:schemeClr val="tx1"/>
                          </a:solidFill>
                          <a:latin typeface="Arial" charset="0"/>
                        </a:defRPr>
                      </a:lvl5pPr>
                      <a:lvl6pPr marL="2514600" indent="-228600" eaLnBrk="0" fontAlgn="base" hangingPunct="0">
                        <a:spcBef>
                          <a:spcPct val="20000"/>
                        </a:spcBef>
                        <a:spcAft>
                          <a:spcPct val="0"/>
                        </a:spcAft>
                        <a:buClr>
                          <a:srgbClr val="CCFF33"/>
                        </a:buClr>
                        <a:tabLst>
                          <a:tab pos="1620838" algn="l"/>
                          <a:tab pos="4500563" algn="l"/>
                        </a:tabLst>
                        <a:defRPr sz="2400">
                          <a:solidFill>
                            <a:schemeClr val="tx1"/>
                          </a:solidFill>
                          <a:latin typeface="Arial" charset="0"/>
                        </a:defRPr>
                      </a:lvl6pPr>
                      <a:lvl7pPr marL="2971800" indent="-228600" eaLnBrk="0" fontAlgn="base" hangingPunct="0">
                        <a:spcBef>
                          <a:spcPct val="20000"/>
                        </a:spcBef>
                        <a:spcAft>
                          <a:spcPct val="0"/>
                        </a:spcAft>
                        <a:buClr>
                          <a:srgbClr val="CCFF33"/>
                        </a:buClr>
                        <a:tabLst>
                          <a:tab pos="1620838" algn="l"/>
                          <a:tab pos="4500563" algn="l"/>
                        </a:tabLst>
                        <a:defRPr sz="2400">
                          <a:solidFill>
                            <a:schemeClr val="tx1"/>
                          </a:solidFill>
                          <a:latin typeface="Arial" charset="0"/>
                        </a:defRPr>
                      </a:lvl7pPr>
                      <a:lvl8pPr marL="3429000" indent="-228600" eaLnBrk="0" fontAlgn="base" hangingPunct="0">
                        <a:spcBef>
                          <a:spcPct val="20000"/>
                        </a:spcBef>
                        <a:spcAft>
                          <a:spcPct val="0"/>
                        </a:spcAft>
                        <a:buClr>
                          <a:srgbClr val="CCFF33"/>
                        </a:buClr>
                        <a:tabLst>
                          <a:tab pos="1620838" algn="l"/>
                          <a:tab pos="4500563" algn="l"/>
                        </a:tabLst>
                        <a:defRPr sz="2400">
                          <a:solidFill>
                            <a:schemeClr val="tx1"/>
                          </a:solidFill>
                          <a:latin typeface="Arial" charset="0"/>
                        </a:defRPr>
                      </a:lvl8pPr>
                      <a:lvl9pPr marL="3886200" indent="-228600" eaLnBrk="0" fontAlgn="base" hangingPunct="0">
                        <a:spcBef>
                          <a:spcPct val="20000"/>
                        </a:spcBef>
                        <a:spcAft>
                          <a:spcPct val="0"/>
                        </a:spcAft>
                        <a:buClr>
                          <a:srgbClr val="CCFF33"/>
                        </a:buClr>
                        <a:tabLst>
                          <a:tab pos="1620838" algn="l"/>
                          <a:tab pos="4500563" algn="l"/>
                        </a:tabLst>
                        <a:defRPr sz="24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1620838" algn="l"/>
                          <a:tab pos="4500563" algn="l"/>
                        </a:tabLst>
                      </a:pPr>
                      <a:r>
                        <a:rPr kumimoji="0" lang="en-GB" altLang="en-US" sz="1800" b="0" i="0" u="none" strike="noStrike" cap="none" normalizeH="0" baseline="0" dirty="0">
                          <a:ln>
                            <a:noFill/>
                          </a:ln>
                          <a:solidFill>
                            <a:schemeClr val="tx1"/>
                          </a:solidFill>
                          <a:effectLst/>
                          <a:latin typeface="Times New Roman" pitchFamily="18" charset="0"/>
                          <a:cs typeface="Times New Roman" pitchFamily="18" charset="0"/>
                        </a:rPr>
                        <a:t>Necessary</a:t>
                      </a:r>
                      <a:endParaRPr kumimoji="0" lang="en-US" altLang="en-US" sz="1800" b="0" i="0" u="none" strike="noStrike" cap="none" normalizeH="0" baseline="0" dirty="0">
                        <a:ln>
                          <a:noFill/>
                        </a:ln>
                        <a:solidFill>
                          <a:schemeClr val="tx1"/>
                        </a:solidFill>
                        <a:effectLst/>
                        <a:latin typeface="Times New Roman" pitchFamily="18" charset="0"/>
                        <a:cs typeface="Times New Roman" pitchFamily="18" charset="0"/>
                      </a:endParaRPr>
                    </a:p>
                  </a:txBody>
                  <a:tcPr marL="67500" marR="67500" marT="35073" marB="35073"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CCFF33"/>
                        </a:buClr>
                        <a:buSzPct val="80000"/>
                        <a:buFont typeface="Wingdings" pitchFamily="2" charset="2"/>
                        <a:tabLst>
                          <a:tab pos="1620838" algn="l"/>
                          <a:tab pos="4500563" algn="l"/>
                        </a:tabLst>
                        <a:defRPr sz="2400">
                          <a:solidFill>
                            <a:schemeClr val="tx1"/>
                          </a:solidFill>
                          <a:latin typeface="Arial" charset="0"/>
                        </a:defRPr>
                      </a:lvl1pPr>
                      <a:lvl2pPr marL="742950" indent="-285750" eaLnBrk="0" hangingPunct="0">
                        <a:spcBef>
                          <a:spcPct val="20000"/>
                        </a:spcBef>
                        <a:buClr>
                          <a:srgbClr val="CCFF33"/>
                        </a:buClr>
                        <a:tabLst>
                          <a:tab pos="1620838" algn="l"/>
                          <a:tab pos="4500563" algn="l"/>
                        </a:tabLst>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tabLst>
                          <a:tab pos="1620838" algn="l"/>
                          <a:tab pos="4500563" algn="l"/>
                        </a:tabLst>
                        <a:defRPr sz="2400">
                          <a:solidFill>
                            <a:schemeClr val="tx1"/>
                          </a:solidFill>
                          <a:latin typeface="Arial" charset="0"/>
                        </a:defRPr>
                      </a:lvl3pPr>
                      <a:lvl4pPr marL="1600200" indent="-228600" eaLnBrk="0" hangingPunct="0">
                        <a:spcBef>
                          <a:spcPct val="20000"/>
                        </a:spcBef>
                        <a:buClr>
                          <a:srgbClr val="CCFF33"/>
                        </a:buClr>
                        <a:buSzPct val="80000"/>
                        <a:tabLst>
                          <a:tab pos="1620838" algn="l"/>
                          <a:tab pos="4500563" algn="l"/>
                        </a:tabLst>
                        <a:defRPr sz="2400">
                          <a:solidFill>
                            <a:schemeClr val="tx1"/>
                          </a:solidFill>
                          <a:latin typeface="Arial" charset="0"/>
                        </a:defRPr>
                      </a:lvl4pPr>
                      <a:lvl5pPr marL="2057400" indent="-228600" eaLnBrk="0" hangingPunct="0">
                        <a:spcBef>
                          <a:spcPct val="20000"/>
                        </a:spcBef>
                        <a:buClr>
                          <a:srgbClr val="CCFF33"/>
                        </a:buClr>
                        <a:tabLst>
                          <a:tab pos="1620838" algn="l"/>
                          <a:tab pos="4500563" algn="l"/>
                        </a:tabLst>
                        <a:defRPr sz="2400">
                          <a:solidFill>
                            <a:schemeClr val="tx1"/>
                          </a:solidFill>
                          <a:latin typeface="Arial" charset="0"/>
                        </a:defRPr>
                      </a:lvl5pPr>
                      <a:lvl6pPr marL="2514600" indent="-228600" eaLnBrk="0" fontAlgn="base" hangingPunct="0">
                        <a:spcBef>
                          <a:spcPct val="20000"/>
                        </a:spcBef>
                        <a:spcAft>
                          <a:spcPct val="0"/>
                        </a:spcAft>
                        <a:buClr>
                          <a:srgbClr val="CCFF33"/>
                        </a:buClr>
                        <a:tabLst>
                          <a:tab pos="1620838" algn="l"/>
                          <a:tab pos="4500563" algn="l"/>
                        </a:tabLst>
                        <a:defRPr sz="2400">
                          <a:solidFill>
                            <a:schemeClr val="tx1"/>
                          </a:solidFill>
                          <a:latin typeface="Arial" charset="0"/>
                        </a:defRPr>
                      </a:lvl6pPr>
                      <a:lvl7pPr marL="2971800" indent="-228600" eaLnBrk="0" fontAlgn="base" hangingPunct="0">
                        <a:spcBef>
                          <a:spcPct val="20000"/>
                        </a:spcBef>
                        <a:spcAft>
                          <a:spcPct val="0"/>
                        </a:spcAft>
                        <a:buClr>
                          <a:srgbClr val="CCFF33"/>
                        </a:buClr>
                        <a:tabLst>
                          <a:tab pos="1620838" algn="l"/>
                          <a:tab pos="4500563" algn="l"/>
                        </a:tabLst>
                        <a:defRPr sz="2400">
                          <a:solidFill>
                            <a:schemeClr val="tx1"/>
                          </a:solidFill>
                          <a:latin typeface="Arial" charset="0"/>
                        </a:defRPr>
                      </a:lvl7pPr>
                      <a:lvl8pPr marL="3429000" indent="-228600" eaLnBrk="0" fontAlgn="base" hangingPunct="0">
                        <a:spcBef>
                          <a:spcPct val="20000"/>
                        </a:spcBef>
                        <a:spcAft>
                          <a:spcPct val="0"/>
                        </a:spcAft>
                        <a:buClr>
                          <a:srgbClr val="CCFF33"/>
                        </a:buClr>
                        <a:tabLst>
                          <a:tab pos="1620838" algn="l"/>
                          <a:tab pos="4500563" algn="l"/>
                        </a:tabLst>
                        <a:defRPr sz="2400">
                          <a:solidFill>
                            <a:schemeClr val="tx1"/>
                          </a:solidFill>
                          <a:latin typeface="Arial" charset="0"/>
                        </a:defRPr>
                      </a:lvl8pPr>
                      <a:lvl9pPr marL="3886200" indent="-228600" eaLnBrk="0" fontAlgn="base" hangingPunct="0">
                        <a:spcBef>
                          <a:spcPct val="20000"/>
                        </a:spcBef>
                        <a:spcAft>
                          <a:spcPct val="0"/>
                        </a:spcAft>
                        <a:buClr>
                          <a:srgbClr val="CCFF33"/>
                        </a:buClr>
                        <a:tabLst>
                          <a:tab pos="1620838" algn="l"/>
                          <a:tab pos="4500563" algn="l"/>
                        </a:tabLst>
                        <a:defRPr sz="24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1620838" algn="l"/>
                          <a:tab pos="4500563" algn="l"/>
                        </a:tabLst>
                      </a:pPr>
                      <a:r>
                        <a:rPr kumimoji="0" lang="en-GB" altLang="en-US" sz="1800" b="0" i="0" u="sng" strike="noStrike" cap="none" normalizeH="0" baseline="0" dirty="0">
                          <a:ln>
                            <a:noFill/>
                          </a:ln>
                          <a:solidFill>
                            <a:schemeClr val="tx1"/>
                          </a:solidFill>
                          <a:effectLst/>
                          <a:latin typeface="Times New Roman" pitchFamily="18" charset="0"/>
                          <a:cs typeface="Times New Roman" pitchFamily="18" charset="0"/>
                        </a:rPr>
                        <a:t>Some</a:t>
                      </a:r>
                      <a:r>
                        <a:rPr kumimoji="0" lang="en-GB" altLang="en-US" sz="1800" b="0" i="0" u="none" strike="noStrike" cap="none" normalizeH="0" baseline="0" dirty="0">
                          <a:ln>
                            <a:noFill/>
                          </a:ln>
                          <a:solidFill>
                            <a:schemeClr val="tx1"/>
                          </a:solidFill>
                          <a:effectLst/>
                          <a:latin typeface="Times New Roman" pitchFamily="18" charset="0"/>
                          <a:cs typeface="Times New Roman" pitchFamily="18" charset="0"/>
                        </a:rPr>
                        <a:t> students </a:t>
                      </a:r>
                      <a:r>
                        <a:rPr kumimoji="0" lang="en-GB" altLang="en-US" sz="1800" b="0" i="0" u="sng" strike="noStrike" cap="none" normalizeH="0" baseline="0" dirty="0">
                          <a:ln>
                            <a:noFill/>
                          </a:ln>
                          <a:solidFill>
                            <a:schemeClr val="tx1"/>
                          </a:solidFill>
                          <a:effectLst/>
                          <a:latin typeface="Times New Roman" pitchFamily="18" charset="0"/>
                          <a:cs typeface="Times New Roman" pitchFamily="18" charset="0"/>
                        </a:rPr>
                        <a:t>can</a:t>
                      </a:r>
                      <a:r>
                        <a:rPr kumimoji="0" lang="en-GB" altLang="en-US" sz="1800" b="0" i="0" u="none" strike="noStrike" cap="none" normalizeH="0" baseline="0" dirty="0">
                          <a:ln>
                            <a:noFill/>
                          </a:ln>
                          <a:solidFill>
                            <a:schemeClr val="tx1"/>
                          </a:solidFill>
                          <a:effectLst/>
                          <a:latin typeface="Times New Roman" pitchFamily="18" charset="0"/>
                          <a:cs typeface="Times New Roman" pitchFamily="18" charset="0"/>
                        </a:rPr>
                        <a:t> become aware of what is necessary without being informed of it by someone else</a:t>
                      </a:r>
                      <a:r>
                        <a:rPr kumimoji="0" lang="en-GB" altLang="en-US" sz="1800" b="0" i="1" u="none" strike="noStrike" cap="none" normalizeH="0" baseline="0" dirty="0">
                          <a:ln>
                            <a:noFill/>
                          </a:ln>
                          <a:solidFill>
                            <a:schemeClr val="tx1"/>
                          </a:solidFill>
                          <a:effectLst/>
                          <a:latin typeface="Times New Roman" pitchFamily="18" charset="0"/>
                          <a:cs typeface="Times New Roman" pitchFamily="18" charset="0"/>
                        </a:rPr>
                        <a:t> </a:t>
                      </a:r>
                      <a:endParaRPr kumimoji="0" lang="en-US" altLang="en-US" sz="1800" b="0" i="0" u="none" strike="noStrike" cap="none" normalizeH="0" baseline="0" dirty="0">
                        <a:ln>
                          <a:noFill/>
                        </a:ln>
                        <a:solidFill>
                          <a:schemeClr val="tx1"/>
                        </a:solidFill>
                        <a:effectLst/>
                        <a:latin typeface="Times New Roman" pitchFamily="18" charset="0"/>
                        <a:cs typeface="Times New Roman" pitchFamily="18" charset="0"/>
                      </a:endParaRPr>
                    </a:p>
                  </a:txBody>
                  <a:tcPr marL="67500" marR="67500" marT="35073" marB="3507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CCFF33"/>
                        </a:buClr>
                        <a:buSzPct val="80000"/>
                        <a:buFont typeface="Wingdings" pitchFamily="2" charset="2"/>
                        <a:tabLst>
                          <a:tab pos="1620838" algn="l"/>
                          <a:tab pos="4500563" algn="l"/>
                        </a:tabLst>
                        <a:defRPr sz="2400">
                          <a:solidFill>
                            <a:schemeClr val="tx1"/>
                          </a:solidFill>
                          <a:latin typeface="Arial" charset="0"/>
                        </a:defRPr>
                      </a:lvl1pPr>
                      <a:lvl2pPr marL="742950" indent="-285750" eaLnBrk="0" hangingPunct="0">
                        <a:spcBef>
                          <a:spcPct val="20000"/>
                        </a:spcBef>
                        <a:buClr>
                          <a:srgbClr val="CCFF33"/>
                        </a:buClr>
                        <a:tabLst>
                          <a:tab pos="1620838" algn="l"/>
                          <a:tab pos="4500563" algn="l"/>
                        </a:tabLst>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tabLst>
                          <a:tab pos="1620838" algn="l"/>
                          <a:tab pos="4500563" algn="l"/>
                        </a:tabLst>
                        <a:defRPr sz="2400">
                          <a:solidFill>
                            <a:schemeClr val="tx1"/>
                          </a:solidFill>
                          <a:latin typeface="Arial" charset="0"/>
                        </a:defRPr>
                      </a:lvl3pPr>
                      <a:lvl4pPr marL="1600200" indent="-228600" eaLnBrk="0" hangingPunct="0">
                        <a:spcBef>
                          <a:spcPct val="20000"/>
                        </a:spcBef>
                        <a:buClr>
                          <a:srgbClr val="CCFF33"/>
                        </a:buClr>
                        <a:buSzPct val="80000"/>
                        <a:tabLst>
                          <a:tab pos="1620838" algn="l"/>
                          <a:tab pos="4500563" algn="l"/>
                        </a:tabLst>
                        <a:defRPr sz="2400">
                          <a:solidFill>
                            <a:schemeClr val="tx1"/>
                          </a:solidFill>
                          <a:latin typeface="Arial" charset="0"/>
                        </a:defRPr>
                      </a:lvl4pPr>
                      <a:lvl5pPr marL="2057400" indent="-228600" eaLnBrk="0" hangingPunct="0">
                        <a:spcBef>
                          <a:spcPct val="20000"/>
                        </a:spcBef>
                        <a:buClr>
                          <a:srgbClr val="CCFF33"/>
                        </a:buClr>
                        <a:tabLst>
                          <a:tab pos="1620838" algn="l"/>
                          <a:tab pos="4500563" algn="l"/>
                        </a:tabLst>
                        <a:defRPr sz="2400">
                          <a:solidFill>
                            <a:schemeClr val="tx1"/>
                          </a:solidFill>
                          <a:latin typeface="Arial" charset="0"/>
                        </a:defRPr>
                      </a:lvl5pPr>
                      <a:lvl6pPr marL="2514600" indent="-228600" eaLnBrk="0" fontAlgn="base" hangingPunct="0">
                        <a:spcBef>
                          <a:spcPct val="20000"/>
                        </a:spcBef>
                        <a:spcAft>
                          <a:spcPct val="0"/>
                        </a:spcAft>
                        <a:buClr>
                          <a:srgbClr val="CCFF33"/>
                        </a:buClr>
                        <a:tabLst>
                          <a:tab pos="1620838" algn="l"/>
                          <a:tab pos="4500563" algn="l"/>
                        </a:tabLst>
                        <a:defRPr sz="2400">
                          <a:solidFill>
                            <a:schemeClr val="tx1"/>
                          </a:solidFill>
                          <a:latin typeface="Arial" charset="0"/>
                        </a:defRPr>
                      </a:lvl6pPr>
                      <a:lvl7pPr marL="2971800" indent="-228600" eaLnBrk="0" fontAlgn="base" hangingPunct="0">
                        <a:spcBef>
                          <a:spcPct val="20000"/>
                        </a:spcBef>
                        <a:spcAft>
                          <a:spcPct val="0"/>
                        </a:spcAft>
                        <a:buClr>
                          <a:srgbClr val="CCFF33"/>
                        </a:buClr>
                        <a:tabLst>
                          <a:tab pos="1620838" algn="l"/>
                          <a:tab pos="4500563" algn="l"/>
                        </a:tabLst>
                        <a:defRPr sz="2400">
                          <a:solidFill>
                            <a:schemeClr val="tx1"/>
                          </a:solidFill>
                          <a:latin typeface="Arial" charset="0"/>
                        </a:defRPr>
                      </a:lvl7pPr>
                      <a:lvl8pPr marL="3429000" indent="-228600" eaLnBrk="0" fontAlgn="base" hangingPunct="0">
                        <a:spcBef>
                          <a:spcPct val="20000"/>
                        </a:spcBef>
                        <a:spcAft>
                          <a:spcPct val="0"/>
                        </a:spcAft>
                        <a:buClr>
                          <a:srgbClr val="CCFF33"/>
                        </a:buClr>
                        <a:tabLst>
                          <a:tab pos="1620838" algn="l"/>
                          <a:tab pos="4500563" algn="l"/>
                        </a:tabLst>
                        <a:defRPr sz="2400">
                          <a:solidFill>
                            <a:schemeClr val="tx1"/>
                          </a:solidFill>
                          <a:latin typeface="Arial" charset="0"/>
                        </a:defRPr>
                      </a:lvl8pPr>
                      <a:lvl9pPr marL="3886200" indent="-228600" eaLnBrk="0" fontAlgn="base" hangingPunct="0">
                        <a:spcBef>
                          <a:spcPct val="20000"/>
                        </a:spcBef>
                        <a:spcAft>
                          <a:spcPct val="0"/>
                        </a:spcAft>
                        <a:buClr>
                          <a:srgbClr val="CCFF33"/>
                        </a:buClr>
                        <a:tabLst>
                          <a:tab pos="1620838" algn="l"/>
                          <a:tab pos="4500563" algn="l"/>
                        </a:tabLst>
                        <a:defRPr sz="24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1620838" algn="l"/>
                          <a:tab pos="4500563" algn="l"/>
                        </a:tabLst>
                      </a:pPr>
                      <a:r>
                        <a:rPr kumimoji="0" lang="en-GB" altLang="en-US" sz="1800" b="0" i="1" u="none" strike="noStrike" cap="none" normalizeH="0" baseline="0" dirty="0">
                          <a:ln>
                            <a:noFill/>
                          </a:ln>
                          <a:solidFill>
                            <a:schemeClr val="tx1"/>
                          </a:solidFill>
                          <a:effectLst/>
                          <a:latin typeface="Times New Roman" pitchFamily="18" charset="0"/>
                          <a:cs typeface="Times New Roman" pitchFamily="18" charset="0"/>
                        </a:rPr>
                        <a:t>Realm of Awareness</a:t>
                      </a:r>
                      <a:endParaRPr kumimoji="0" lang="en-GB" altLang="en-US" sz="1800" b="0" i="0" u="none" strike="noStrike" cap="none" normalizeH="0" baseline="0" dirty="0">
                        <a:ln>
                          <a:noFill/>
                        </a:ln>
                        <a:solidFill>
                          <a:schemeClr val="tx1"/>
                        </a:solidFill>
                        <a:effectLst/>
                        <a:latin typeface="Times New Roman" pitchFamily="18" charset="0"/>
                      </a:endParaRPr>
                    </a:p>
                  </a:txBody>
                  <a:tcPr marL="67500" marR="67500" marT="35073" marB="35073"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Line 2">
            <a:extLst>
              <a:ext uri="{FF2B5EF4-FFF2-40B4-BE49-F238E27FC236}">
                <a16:creationId xmlns:a16="http://schemas.microsoft.com/office/drawing/2014/main" id="{3FF8E9EB-D2A6-4C68-8F5D-72020EF32390}"/>
              </a:ext>
            </a:extLst>
          </p:cNvPr>
          <p:cNvSpPr>
            <a:spLocks noChangeShapeType="1"/>
          </p:cNvSpPr>
          <p:nvPr/>
        </p:nvSpPr>
        <p:spPr bwMode="auto">
          <a:xfrm>
            <a:off x="6026945" y="1639495"/>
            <a:ext cx="1191" cy="20716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3175">
                <a:solidFill>
                  <a:srgbClr val="000000"/>
                </a:solidFill>
                <a:round/>
                <a:headEnd type="none" w="sm" len="sm"/>
                <a:tailEnd type="none" w="sm" len="sm"/>
              </a14:hiddenLine>
            </a:ext>
          </a:extLst>
        </p:spPr>
        <p:txBody>
          <a:bodyPr/>
          <a:lstStyle/>
          <a:p>
            <a:endParaRPr lang="en-GB" sz="1350"/>
          </a:p>
        </p:txBody>
      </p:sp>
      <p:sp>
        <p:nvSpPr>
          <p:cNvPr id="18435" name="Rectangle 16">
            <a:extLst>
              <a:ext uri="{FF2B5EF4-FFF2-40B4-BE49-F238E27FC236}">
                <a16:creationId xmlns:a16="http://schemas.microsoft.com/office/drawing/2014/main" id="{3A112771-91D1-453A-91ED-088B822CADC6}"/>
              </a:ext>
            </a:extLst>
          </p:cNvPr>
          <p:cNvSpPr>
            <a:spLocks noChangeArrowheads="1"/>
          </p:cNvSpPr>
          <p:nvPr/>
        </p:nvSpPr>
        <p:spPr bwMode="auto">
          <a:xfrm>
            <a:off x="1143004" y="1019061"/>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rgbClr val="CCFF33"/>
              </a:buClr>
              <a:buSzPct val="80000"/>
              <a:buFont typeface="Wingdings" panose="05000000000000000000" pitchFamily="2" charset="2"/>
              <a:buChar char="o"/>
              <a:defRPr sz="2800">
                <a:solidFill>
                  <a:schemeClr val="tx1"/>
                </a:solidFill>
                <a:latin typeface="Arial" panose="020B0604020202020204" pitchFamily="34" charset="0"/>
              </a:defRPr>
            </a:lvl1pPr>
            <a:lvl2pPr marL="742950" indent="-285750" eaLnBrk="0" hangingPunct="0">
              <a:spcBef>
                <a:spcPct val="20000"/>
              </a:spcBef>
              <a:buClr>
                <a:srgbClr val="CCFF33"/>
              </a:buClr>
              <a:buChar char="–"/>
              <a:defRPr sz="2800">
                <a:solidFill>
                  <a:schemeClr val="tx1"/>
                </a:solidFill>
                <a:latin typeface="Arial" panose="020B0604020202020204" pitchFamily="34" charset="0"/>
              </a:defRPr>
            </a:lvl2pPr>
            <a:lvl3pPr marL="1143000" indent="-228600" eaLnBrk="0" hangingPunct="0">
              <a:spcBef>
                <a:spcPct val="20000"/>
              </a:spcBef>
              <a:buClr>
                <a:srgbClr val="CCFF33"/>
              </a:buClr>
              <a:buSzPct val="65000"/>
              <a:buFont typeface="Wingdings" panose="05000000000000000000" pitchFamily="2" charset="2"/>
              <a:buChar char="o"/>
              <a:defRPr sz="2800">
                <a:solidFill>
                  <a:schemeClr val="tx1"/>
                </a:solidFill>
                <a:latin typeface="Arial" panose="020B0604020202020204" pitchFamily="34" charset="0"/>
              </a:defRPr>
            </a:lvl3pPr>
            <a:lvl4pPr marL="1600200" indent="-228600" eaLnBrk="0" hangingPunct="0">
              <a:spcBef>
                <a:spcPct val="20000"/>
              </a:spcBef>
              <a:buClr>
                <a:srgbClr val="CCFF33"/>
              </a:buClr>
              <a:buSzPct val="80000"/>
              <a:buChar char="–"/>
              <a:defRPr sz="2800">
                <a:solidFill>
                  <a:schemeClr val="tx1"/>
                </a:solidFill>
                <a:latin typeface="Arial" panose="020B0604020202020204" pitchFamily="34" charset="0"/>
              </a:defRPr>
            </a:lvl4pPr>
            <a:lvl5pPr marL="2057400" indent="-228600" eaLnBrk="0" hangingPunct="0">
              <a:spcBef>
                <a:spcPct val="20000"/>
              </a:spcBef>
              <a:buClr>
                <a:srgbClr val="CCFF33"/>
              </a:buClr>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latin typeface="Times New Roman" panose="02020603050405020304" pitchFamily="18" charset="0"/>
            </a:endParaRPr>
          </a:p>
        </p:txBody>
      </p:sp>
      <p:sp>
        <p:nvSpPr>
          <p:cNvPr id="18436" name="Rectangle 20">
            <a:extLst>
              <a:ext uri="{FF2B5EF4-FFF2-40B4-BE49-F238E27FC236}">
                <a16:creationId xmlns:a16="http://schemas.microsoft.com/office/drawing/2014/main" id="{7916AA50-77AE-4B88-AA51-FF4C5B77880B}"/>
              </a:ext>
            </a:extLst>
          </p:cNvPr>
          <p:cNvSpPr>
            <a:spLocks noChangeArrowheads="1"/>
          </p:cNvSpPr>
          <p:nvPr/>
        </p:nvSpPr>
        <p:spPr bwMode="auto">
          <a:xfrm>
            <a:off x="1143004" y="120372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CFF33"/>
              </a:buClr>
              <a:buSzPct val="80000"/>
              <a:buFont typeface="Wingdings" panose="05000000000000000000" pitchFamily="2" charset="2"/>
              <a:buChar char="o"/>
              <a:defRPr sz="2800">
                <a:solidFill>
                  <a:schemeClr val="tx1"/>
                </a:solidFill>
                <a:latin typeface="Arial" panose="020B0604020202020204" pitchFamily="34" charset="0"/>
              </a:defRPr>
            </a:lvl1pPr>
            <a:lvl2pPr marL="742950" indent="-285750" eaLnBrk="0" hangingPunct="0">
              <a:spcBef>
                <a:spcPct val="20000"/>
              </a:spcBef>
              <a:buClr>
                <a:srgbClr val="CCFF33"/>
              </a:buClr>
              <a:buChar char="–"/>
              <a:defRPr sz="2800">
                <a:solidFill>
                  <a:schemeClr val="tx1"/>
                </a:solidFill>
                <a:latin typeface="Arial" panose="020B0604020202020204" pitchFamily="34" charset="0"/>
              </a:defRPr>
            </a:lvl2pPr>
            <a:lvl3pPr marL="1143000" indent="-228600" eaLnBrk="0" hangingPunct="0">
              <a:spcBef>
                <a:spcPct val="20000"/>
              </a:spcBef>
              <a:buClr>
                <a:srgbClr val="CCFF33"/>
              </a:buClr>
              <a:buSzPct val="65000"/>
              <a:buFont typeface="Wingdings" panose="05000000000000000000" pitchFamily="2" charset="2"/>
              <a:buChar char="o"/>
              <a:defRPr sz="2800">
                <a:solidFill>
                  <a:schemeClr val="tx1"/>
                </a:solidFill>
                <a:latin typeface="Arial" panose="020B0604020202020204" pitchFamily="34" charset="0"/>
              </a:defRPr>
            </a:lvl3pPr>
            <a:lvl4pPr marL="1600200" indent="-228600" eaLnBrk="0" hangingPunct="0">
              <a:spcBef>
                <a:spcPct val="20000"/>
              </a:spcBef>
              <a:buClr>
                <a:srgbClr val="CCFF33"/>
              </a:buClr>
              <a:buSzPct val="80000"/>
              <a:buChar char="–"/>
              <a:defRPr sz="2800">
                <a:solidFill>
                  <a:schemeClr val="tx1"/>
                </a:solidFill>
                <a:latin typeface="Arial" panose="020B0604020202020204" pitchFamily="34" charset="0"/>
              </a:defRPr>
            </a:lvl4pPr>
            <a:lvl5pPr marL="2057400" indent="-228600" eaLnBrk="0" hangingPunct="0">
              <a:spcBef>
                <a:spcPct val="20000"/>
              </a:spcBef>
              <a:buClr>
                <a:srgbClr val="CCFF33"/>
              </a:buClr>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latin typeface="Times New Roman" panose="02020603050405020304" pitchFamily="18" charset="0"/>
            </a:endParaRPr>
          </a:p>
        </p:txBody>
      </p:sp>
      <p:sp>
        <p:nvSpPr>
          <p:cNvPr id="18437" name="Rectangle 21">
            <a:extLst>
              <a:ext uri="{FF2B5EF4-FFF2-40B4-BE49-F238E27FC236}">
                <a16:creationId xmlns:a16="http://schemas.microsoft.com/office/drawing/2014/main" id="{AF2E57BF-35A4-48B3-9CF5-8CE340E77D69}"/>
              </a:ext>
            </a:extLst>
          </p:cNvPr>
          <p:cNvSpPr>
            <a:spLocks noChangeArrowheads="1"/>
          </p:cNvSpPr>
          <p:nvPr/>
        </p:nvSpPr>
        <p:spPr bwMode="auto">
          <a:xfrm>
            <a:off x="1143000" y="1203722"/>
            <a:ext cx="0" cy="0"/>
          </a:xfrm>
          <a:prstGeom prst="rect">
            <a:avLst/>
          </a:prstGeom>
          <a:solidFill>
            <a:schemeClr val="accent1"/>
          </a:solidFill>
          <a:ln w="9525">
            <a:solidFill>
              <a:schemeClr val="tx1"/>
            </a:solidFill>
            <a:miter lim="800000"/>
            <a:headEnd/>
            <a:tailEnd/>
          </a:ln>
        </p:spPr>
        <p:txBody>
          <a:bodyPr/>
          <a:lstStyle>
            <a:lvl1pPr eaLnBrk="0" hangingPunct="0">
              <a:spcBef>
                <a:spcPct val="20000"/>
              </a:spcBef>
              <a:buClr>
                <a:srgbClr val="CCFF33"/>
              </a:buClr>
              <a:buSzPct val="80000"/>
              <a:buFont typeface="Wingdings" panose="05000000000000000000" pitchFamily="2" charset="2"/>
              <a:buChar char="o"/>
              <a:defRPr sz="2800">
                <a:solidFill>
                  <a:schemeClr val="tx1"/>
                </a:solidFill>
                <a:latin typeface="Arial" panose="020B0604020202020204" pitchFamily="34" charset="0"/>
              </a:defRPr>
            </a:lvl1pPr>
            <a:lvl2pPr marL="742950" indent="-285750" eaLnBrk="0" hangingPunct="0">
              <a:spcBef>
                <a:spcPct val="20000"/>
              </a:spcBef>
              <a:buClr>
                <a:srgbClr val="CCFF33"/>
              </a:buClr>
              <a:buChar char="–"/>
              <a:defRPr sz="2800">
                <a:solidFill>
                  <a:schemeClr val="tx1"/>
                </a:solidFill>
                <a:latin typeface="Arial" panose="020B0604020202020204" pitchFamily="34" charset="0"/>
              </a:defRPr>
            </a:lvl2pPr>
            <a:lvl3pPr marL="1143000" indent="-228600" eaLnBrk="0" hangingPunct="0">
              <a:spcBef>
                <a:spcPct val="20000"/>
              </a:spcBef>
              <a:buClr>
                <a:srgbClr val="CCFF33"/>
              </a:buClr>
              <a:buSzPct val="65000"/>
              <a:buFont typeface="Wingdings" panose="05000000000000000000" pitchFamily="2" charset="2"/>
              <a:buChar char="o"/>
              <a:defRPr sz="2800">
                <a:solidFill>
                  <a:schemeClr val="tx1"/>
                </a:solidFill>
                <a:latin typeface="Arial" panose="020B0604020202020204" pitchFamily="34" charset="0"/>
              </a:defRPr>
            </a:lvl3pPr>
            <a:lvl4pPr marL="1600200" indent="-228600" eaLnBrk="0" hangingPunct="0">
              <a:spcBef>
                <a:spcPct val="20000"/>
              </a:spcBef>
              <a:buClr>
                <a:srgbClr val="CCFF33"/>
              </a:buClr>
              <a:buSzPct val="80000"/>
              <a:buChar char="–"/>
              <a:defRPr sz="2800">
                <a:solidFill>
                  <a:schemeClr val="tx1"/>
                </a:solidFill>
                <a:latin typeface="Arial" panose="020B0604020202020204" pitchFamily="34" charset="0"/>
              </a:defRPr>
            </a:lvl4pPr>
            <a:lvl5pPr marL="2057400" indent="-228600" eaLnBrk="0" hangingPunct="0">
              <a:spcBef>
                <a:spcPct val="20000"/>
              </a:spcBef>
              <a:buClr>
                <a:srgbClr val="CCFF33"/>
              </a:buClr>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latin typeface="Times New Roman" panose="02020603050405020304" pitchFamily="18" charset="0"/>
            </a:endParaRPr>
          </a:p>
        </p:txBody>
      </p:sp>
      <p:sp>
        <p:nvSpPr>
          <p:cNvPr id="18438" name="Rectangle 23">
            <a:extLst>
              <a:ext uri="{FF2B5EF4-FFF2-40B4-BE49-F238E27FC236}">
                <a16:creationId xmlns:a16="http://schemas.microsoft.com/office/drawing/2014/main" id="{D7D7B1BD-F26B-430F-9964-DB43380452A6}"/>
              </a:ext>
            </a:extLst>
          </p:cNvPr>
          <p:cNvSpPr>
            <a:spLocks noChangeArrowheads="1"/>
          </p:cNvSpPr>
          <p:nvPr/>
        </p:nvSpPr>
        <p:spPr bwMode="auto">
          <a:xfrm>
            <a:off x="1143000" y="1203722"/>
            <a:ext cx="0" cy="0"/>
          </a:xfrm>
          <a:prstGeom prst="rect">
            <a:avLst/>
          </a:prstGeom>
          <a:solidFill>
            <a:schemeClr val="accent1"/>
          </a:solidFill>
          <a:ln w="9525">
            <a:solidFill>
              <a:schemeClr val="tx1"/>
            </a:solidFill>
            <a:miter lim="800000"/>
            <a:headEnd/>
            <a:tailEnd/>
          </a:ln>
        </p:spPr>
        <p:txBody>
          <a:bodyPr/>
          <a:lstStyle>
            <a:lvl1pPr eaLnBrk="0" hangingPunct="0">
              <a:spcBef>
                <a:spcPct val="20000"/>
              </a:spcBef>
              <a:buClr>
                <a:srgbClr val="CCFF33"/>
              </a:buClr>
              <a:buSzPct val="80000"/>
              <a:buFont typeface="Wingdings" panose="05000000000000000000" pitchFamily="2" charset="2"/>
              <a:buChar char="o"/>
              <a:defRPr sz="2800">
                <a:solidFill>
                  <a:schemeClr val="tx1"/>
                </a:solidFill>
                <a:latin typeface="Arial" panose="020B0604020202020204" pitchFamily="34" charset="0"/>
              </a:defRPr>
            </a:lvl1pPr>
            <a:lvl2pPr marL="742950" indent="-285750" eaLnBrk="0" hangingPunct="0">
              <a:spcBef>
                <a:spcPct val="20000"/>
              </a:spcBef>
              <a:buClr>
                <a:srgbClr val="CCFF33"/>
              </a:buClr>
              <a:buChar char="–"/>
              <a:defRPr sz="2800">
                <a:solidFill>
                  <a:schemeClr val="tx1"/>
                </a:solidFill>
                <a:latin typeface="Arial" panose="020B0604020202020204" pitchFamily="34" charset="0"/>
              </a:defRPr>
            </a:lvl2pPr>
            <a:lvl3pPr marL="1143000" indent="-228600" eaLnBrk="0" hangingPunct="0">
              <a:spcBef>
                <a:spcPct val="20000"/>
              </a:spcBef>
              <a:buClr>
                <a:srgbClr val="CCFF33"/>
              </a:buClr>
              <a:buSzPct val="65000"/>
              <a:buFont typeface="Wingdings" panose="05000000000000000000" pitchFamily="2" charset="2"/>
              <a:buChar char="o"/>
              <a:defRPr sz="2800">
                <a:solidFill>
                  <a:schemeClr val="tx1"/>
                </a:solidFill>
                <a:latin typeface="Arial" panose="020B0604020202020204" pitchFamily="34" charset="0"/>
              </a:defRPr>
            </a:lvl3pPr>
            <a:lvl4pPr marL="1600200" indent="-228600" eaLnBrk="0" hangingPunct="0">
              <a:spcBef>
                <a:spcPct val="20000"/>
              </a:spcBef>
              <a:buClr>
                <a:srgbClr val="CCFF33"/>
              </a:buClr>
              <a:buSzPct val="80000"/>
              <a:buChar char="–"/>
              <a:defRPr sz="2800">
                <a:solidFill>
                  <a:schemeClr val="tx1"/>
                </a:solidFill>
                <a:latin typeface="Arial" panose="020B0604020202020204" pitchFamily="34" charset="0"/>
              </a:defRPr>
            </a:lvl4pPr>
            <a:lvl5pPr marL="2057400" indent="-228600" eaLnBrk="0" hangingPunct="0">
              <a:spcBef>
                <a:spcPct val="20000"/>
              </a:spcBef>
              <a:buClr>
                <a:srgbClr val="CCFF33"/>
              </a:buClr>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latin typeface="Times New Roman" panose="02020603050405020304" pitchFamily="18" charset="0"/>
            </a:endParaRPr>
          </a:p>
        </p:txBody>
      </p:sp>
      <p:graphicFrame>
        <p:nvGraphicFramePr>
          <p:cNvPr id="353360" name="Group 80">
            <a:extLst>
              <a:ext uri="{FF2B5EF4-FFF2-40B4-BE49-F238E27FC236}">
                <a16:creationId xmlns:a16="http://schemas.microsoft.com/office/drawing/2014/main" id="{7C0764EA-C2CD-492D-A1EF-206468B53EAD}"/>
              </a:ext>
            </a:extLst>
          </p:cNvPr>
          <p:cNvGraphicFramePr>
            <a:graphicFrameLocks noGrp="1"/>
          </p:cNvGraphicFramePr>
          <p:nvPr>
            <p:extLst>
              <p:ext uri="{D42A27DB-BD31-4B8C-83A1-F6EECF244321}">
                <p14:modId xmlns:p14="http://schemas.microsoft.com/office/powerpoint/2010/main" val="2363002214"/>
              </p:ext>
            </p:extLst>
          </p:nvPr>
        </p:nvGraphicFramePr>
        <p:xfrm>
          <a:off x="949290" y="332656"/>
          <a:ext cx="7245420" cy="5218251"/>
        </p:xfrm>
        <a:graphic>
          <a:graphicData uri="http://schemas.openxmlformats.org/drawingml/2006/table">
            <a:tbl>
              <a:tblPr/>
              <a:tblGrid>
                <a:gridCol w="3622710">
                  <a:extLst>
                    <a:ext uri="{9D8B030D-6E8A-4147-A177-3AD203B41FA5}">
                      <a16:colId xmlns:a16="http://schemas.microsoft.com/office/drawing/2014/main" val="20000"/>
                    </a:ext>
                  </a:extLst>
                </a:gridCol>
                <a:gridCol w="3622710">
                  <a:extLst>
                    <a:ext uri="{9D8B030D-6E8A-4147-A177-3AD203B41FA5}">
                      <a16:colId xmlns:a16="http://schemas.microsoft.com/office/drawing/2014/main" val="20001"/>
                    </a:ext>
                  </a:extLst>
                </a:gridCol>
              </a:tblGrid>
              <a:tr h="683931">
                <a:tc>
                  <a:txBody>
                    <a:bodyPr/>
                    <a:lstStyle>
                      <a:lvl1pPr eaLnBrk="0" hangingPunct="0">
                        <a:spcBef>
                          <a:spcPct val="20000"/>
                        </a:spcBef>
                        <a:buClr>
                          <a:srgbClr val="CCFF33"/>
                        </a:buClr>
                        <a:buSzPct val="80000"/>
                        <a:buFont typeface="Wingdings" pitchFamily="2" charset="2"/>
                        <a:defRPr sz="2400">
                          <a:solidFill>
                            <a:schemeClr val="tx1"/>
                          </a:solidFill>
                          <a:latin typeface="Arial" charset="0"/>
                        </a:defRPr>
                      </a:lvl1pPr>
                      <a:lvl2pPr marL="742950" indent="-285750" eaLnBrk="0" hangingPunct="0">
                        <a:spcBef>
                          <a:spcPct val="20000"/>
                        </a:spcBef>
                        <a:buClr>
                          <a:srgbClr val="CCFF33"/>
                        </a:buClr>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defRPr sz="2400">
                          <a:solidFill>
                            <a:schemeClr val="tx1"/>
                          </a:solidFill>
                          <a:latin typeface="Arial" charset="0"/>
                        </a:defRPr>
                      </a:lvl3pPr>
                      <a:lvl4pPr marL="1600200" indent="-228600" eaLnBrk="0" hangingPunct="0">
                        <a:spcBef>
                          <a:spcPct val="20000"/>
                        </a:spcBef>
                        <a:buClr>
                          <a:srgbClr val="CCFF33"/>
                        </a:buClr>
                        <a:buSzPct val="80000"/>
                        <a:defRPr sz="2400">
                          <a:solidFill>
                            <a:schemeClr val="tx1"/>
                          </a:solidFill>
                          <a:latin typeface="Arial" charset="0"/>
                        </a:defRPr>
                      </a:lvl4pPr>
                      <a:lvl5pPr marL="2057400" indent="-228600" eaLnBrk="0" hangingPunct="0">
                        <a:spcBef>
                          <a:spcPct val="20000"/>
                        </a:spcBef>
                        <a:buClr>
                          <a:srgbClr val="CCFF33"/>
                        </a:buClr>
                        <a:defRPr sz="2400">
                          <a:solidFill>
                            <a:schemeClr val="tx1"/>
                          </a:solidFill>
                          <a:latin typeface="Arial" charset="0"/>
                        </a:defRPr>
                      </a:lvl5pPr>
                      <a:lvl6pPr marL="2514600" indent="-228600" eaLnBrk="0" fontAlgn="base" hangingPunct="0">
                        <a:spcBef>
                          <a:spcPct val="20000"/>
                        </a:spcBef>
                        <a:spcAft>
                          <a:spcPct val="0"/>
                        </a:spcAft>
                        <a:buClr>
                          <a:srgbClr val="CCFF33"/>
                        </a:buClr>
                        <a:defRPr sz="2400">
                          <a:solidFill>
                            <a:schemeClr val="tx1"/>
                          </a:solidFill>
                          <a:latin typeface="Arial" charset="0"/>
                        </a:defRPr>
                      </a:lvl6pPr>
                      <a:lvl7pPr marL="2971800" indent="-228600" eaLnBrk="0" fontAlgn="base" hangingPunct="0">
                        <a:spcBef>
                          <a:spcPct val="20000"/>
                        </a:spcBef>
                        <a:spcAft>
                          <a:spcPct val="0"/>
                        </a:spcAft>
                        <a:buClr>
                          <a:srgbClr val="CCFF33"/>
                        </a:buClr>
                        <a:defRPr sz="2400">
                          <a:solidFill>
                            <a:schemeClr val="tx1"/>
                          </a:solidFill>
                          <a:latin typeface="Arial" charset="0"/>
                        </a:defRPr>
                      </a:lvl7pPr>
                      <a:lvl8pPr marL="3429000" indent="-228600" eaLnBrk="0" fontAlgn="base" hangingPunct="0">
                        <a:spcBef>
                          <a:spcPct val="20000"/>
                        </a:spcBef>
                        <a:spcAft>
                          <a:spcPct val="0"/>
                        </a:spcAft>
                        <a:buClr>
                          <a:srgbClr val="CCFF33"/>
                        </a:buClr>
                        <a:defRPr sz="2400">
                          <a:solidFill>
                            <a:schemeClr val="tx1"/>
                          </a:solidFill>
                          <a:latin typeface="Arial" charset="0"/>
                        </a:defRPr>
                      </a:lvl8pPr>
                      <a:lvl9pPr marL="3886200" indent="-228600" eaLnBrk="0" fontAlgn="base" hangingPunct="0">
                        <a:spcBef>
                          <a:spcPct val="20000"/>
                        </a:spcBef>
                        <a:spcAft>
                          <a:spcPct val="0"/>
                        </a:spcAft>
                        <a:buClr>
                          <a:srgbClr val="CCFF33"/>
                        </a:buClr>
                        <a:defRPr sz="24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Times New Roman" pitchFamily="18" charset="0"/>
                          <a:cs typeface="Times New Roman" pitchFamily="18" charset="0"/>
                        </a:rPr>
                        <a:t>Cannot be worked out</a:t>
                      </a:r>
                      <a:endParaRPr kumimoji="0" lang="en-US" altLang="en-US" sz="18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Times New Roman" pitchFamily="18" charset="0"/>
                          <a:cs typeface="Times New Roman" pitchFamily="18" charset="0"/>
                        </a:rPr>
                        <a:t>(</a:t>
                      </a:r>
                      <a:r>
                        <a:rPr kumimoji="0" lang="en-US" altLang="en-US" sz="1800" b="1" i="0" u="sng" strike="noStrike" cap="none" normalizeH="0" baseline="0" dirty="0">
                          <a:ln>
                            <a:noFill/>
                          </a:ln>
                          <a:solidFill>
                            <a:schemeClr val="tx1"/>
                          </a:solidFill>
                          <a:effectLst/>
                          <a:latin typeface="Times New Roman" pitchFamily="18" charset="0"/>
                          <a:cs typeface="Times New Roman" pitchFamily="18" charset="0"/>
                        </a:rPr>
                        <a:t>might</a:t>
                      </a:r>
                      <a:r>
                        <a:rPr kumimoji="0" lang="en-US" altLang="en-US" sz="1800" b="1" i="0" u="none" strike="noStrike" cap="none" normalizeH="0" baseline="0" dirty="0">
                          <a:ln>
                            <a:noFill/>
                          </a:ln>
                          <a:solidFill>
                            <a:schemeClr val="tx1"/>
                          </a:solidFill>
                          <a:effectLst/>
                          <a:latin typeface="Times New Roman" pitchFamily="18" charset="0"/>
                          <a:cs typeface="Times New Roman" pitchFamily="18" charset="0"/>
                        </a:rPr>
                        <a:t> be so)</a:t>
                      </a:r>
                      <a:endParaRPr kumimoji="0" lang="en-US" altLang="en-US" sz="1800" b="0" i="0" u="none" strike="noStrike" cap="none" normalizeH="0" baseline="0" dirty="0">
                        <a:ln>
                          <a:noFill/>
                        </a:ln>
                        <a:solidFill>
                          <a:schemeClr val="tx1"/>
                        </a:solidFill>
                        <a:effectLst/>
                        <a:latin typeface="Times New Roman" pitchFamily="18" charset="0"/>
                      </a:endParaRPr>
                    </a:p>
                  </a:txBody>
                  <a:tcPr marL="68580" marR="68580" marT="34290" marB="34290"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CCFF33"/>
                        </a:buClr>
                        <a:buSzPct val="80000"/>
                        <a:buFont typeface="Wingdings" pitchFamily="2" charset="2"/>
                        <a:defRPr sz="2400">
                          <a:solidFill>
                            <a:schemeClr val="tx1"/>
                          </a:solidFill>
                          <a:latin typeface="Arial" charset="0"/>
                        </a:defRPr>
                      </a:lvl1pPr>
                      <a:lvl2pPr marL="742950" indent="-285750" eaLnBrk="0" hangingPunct="0">
                        <a:spcBef>
                          <a:spcPct val="20000"/>
                        </a:spcBef>
                        <a:buClr>
                          <a:srgbClr val="CCFF33"/>
                        </a:buClr>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defRPr sz="2400">
                          <a:solidFill>
                            <a:schemeClr val="tx1"/>
                          </a:solidFill>
                          <a:latin typeface="Arial" charset="0"/>
                        </a:defRPr>
                      </a:lvl3pPr>
                      <a:lvl4pPr marL="1600200" indent="-228600" eaLnBrk="0" hangingPunct="0">
                        <a:spcBef>
                          <a:spcPct val="20000"/>
                        </a:spcBef>
                        <a:buClr>
                          <a:srgbClr val="CCFF33"/>
                        </a:buClr>
                        <a:buSzPct val="80000"/>
                        <a:defRPr sz="2400">
                          <a:solidFill>
                            <a:schemeClr val="tx1"/>
                          </a:solidFill>
                          <a:latin typeface="Arial" charset="0"/>
                        </a:defRPr>
                      </a:lvl4pPr>
                      <a:lvl5pPr marL="2057400" indent="-228600" eaLnBrk="0" hangingPunct="0">
                        <a:spcBef>
                          <a:spcPct val="20000"/>
                        </a:spcBef>
                        <a:buClr>
                          <a:srgbClr val="CCFF33"/>
                        </a:buClr>
                        <a:defRPr sz="2400">
                          <a:solidFill>
                            <a:schemeClr val="tx1"/>
                          </a:solidFill>
                          <a:latin typeface="Arial" charset="0"/>
                        </a:defRPr>
                      </a:lvl5pPr>
                      <a:lvl6pPr marL="2514600" indent="-228600" eaLnBrk="0" fontAlgn="base" hangingPunct="0">
                        <a:spcBef>
                          <a:spcPct val="20000"/>
                        </a:spcBef>
                        <a:spcAft>
                          <a:spcPct val="0"/>
                        </a:spcAft>
                        <a:buClr>
                          <a:srgbClr val="CCFF33"/>
                        </a:buClr>
                        <a:defRPr sz="2400">
                          <a:solidFill>
                            <a:schemeClr val="tx1"/>
                          </a:solidFill>
                          <a:latin typeface="Arial" charset="0"/>
                        </a:defRPr>
                      </a:lvl6pPr>
                      <a:lvl7pPr marL="2971800" indent="-228600" eaLnBrk="0" fontAlgn="base" hangingPunct="0">
                        <a:spcBef>
                          <a:spcPct val="20000"/>
                        </a:spcBef>
                        <a:spcAft>
                          <a:spcPct val="0"/>
                        </a:spcAft>
                        <a:buClr>
                          <a:srgbClr val="CCFF33"/>
                        </a:buClr>
                        <a:defRPr sz="2400">
                          <a:solidFill>
                            <a:schemeClr val="tx1"/>
                          </a:solidFill>
                          <a:latin typeface="Arial" charset="0"/>
                        </a:defRPr>
                      </a:lvl7pPr>
                      <a:lvl8pPr marL="3429000" indent="-228600" eaLnBrk="0" fontAlgn="base" hangingPunct="0">
                        <a:spcBef>
                          <a:spcPct val="20000"/>
                        </a:spcBef>
                        <a:spcAft>
                          <a:spcPct val="0"/>
                        </a:spcAft>
                        <a:buClr>
                          <a:srgbClr val="CCFF33"/>
                        </a:buClr>
                        <a:defRPr sz="2400">
                          <a:solidFill>
                            <a:schemeClr val="tx1"/>
                          </a:solidFill>
                          <a:latin typeface="Arial" charset="0"/>
                        </a:defRPr>
                      </a:lvl8pPr>
                      <a:lvl9pPr marL="3886200" indent="-228600" eaLnBrk="0" fontAlgn="base" hangingPunct="0">
                        <a:spcBef>
                          <a:spcPct val="20000"/>
                        </a:spcBef>
                        <a:spcAft>
                          <a:spcPct val="0"/>
                        </a:spcAft>
                        <a:buClr>
                          <a:srgbClr val="CCFF33"/>
                        </a:buClr>
                        <a:defRPr sz="24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Times New Roman" pitchFamily="18" charset="0"/>
                          <a:cs typeface="Times New Roman" pitchFamily="18" charset="0"/>
                        </a:rPr>
                        <a:t>Can be worked out</a:t>
                      </a:r>
                      <a:endParaRPr kumimoji="0" lang="en-US" altLang="en-US" sz="18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Times New Roman" pitchFamily="18" charset="0"/>
                          <a:cs typeface="Times New Roman" pitchFamily="18" charset="0"/>
                        </a:rPr>
                        <a:t>(</a:t>
                      </a:r>
                      <a:r>
                        <a:rPr kumimoji="0" lang="en-US" altLang="en-US" sz="1800" b="1" i="0" u="sng" strike="noStrike" cap="none" normalizeH="0" baseline="0" dirty="0">
                          <a:ln>
                            <a:noFill/>
                          </a:ln>
                          <a:solidFill>
                            <a:schemeClr val="tx1"/>
                          </a:solidFill>
                          <a:effectLst/>
                          <a:latin typeface="Times New Roman" pitchFamily="18" charset="0"/>
                          <a:cs typeface="Times New Roman" pitchFamily="18" charset="0"/>
                        </a:rPr>
                        <a:t>must</a:t>
                      </a:r>
                      <a:r>
                        <a:rPr kumimoji="0" lang="en-US" altLang="en-US" sz="1800" b="1" i="0" u="none" strike="noStrike" cap="none" normalizeH="0" baseline="0" dirty="0">
                          <a:ln>
                            <a:noFill/>
                          </a:ln>
                          <a:solidFill>
                            <a:schemeClr val="tx1"/>
                          </a:solidFill>
                          <a:effectLst/>
                          <a:latin typeface="Times New Roman" pitchFamily="18" charset="0"/>
                          <a:cs typeface="Times New Roman" pitchFamily="18" charset="0"/>
                        </a:rPr>
                        <a:t> be so)</a:t>
                      </a:r>
                      <a:endParaRPr kumimoji="0" lang="en-US" altLang="en-US" sz="1800" b="0" i="0" u="none" strike="noStrike" cap="none" normalizeH="0" baseline="0" dirty="0">
                        <a:ln>
                          <a:noFill/>
                        </a:ln>
                        <a:solidFill>
                          <a:schemeClr val="tx1"/>
                        </a:solidFill>
                        <a:effectLst/>
                        <a:latin typeface="Times New Roman" pitchFamily="18" charset="0"/>
                      </a:endParaRPr>
                    </a:p>
                  </a:txBody>
                  <a:tcPr marL="68580" marR="68580" marT="34290" marB="34290"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851934">
                <a:tc>
                  <a:txBody>
                    <a:bodyPr/>
                    <a:lstStyle>
                      <a:lvl1pPr marL="176213" indent="-176213" eaLnBrk="0" hangingPunct="0">
                        <a:spcBef>
                          <a:spcPct val="20000"/>
                        </a:spcBef>
                        <a:buClr>
                          <a:srgbClr val="CCFF33"/>
                        </a:buClr>
                        <a:buSzPct val="80000"/>
                        <a:buFont typeface="Wingdings" pitchFamily="2" charset="2"/>
                        <a:defRPr sz="2400">
                          <a:solidFill>
                            <a:schemeClr val="tx1"/>
                          </a:solidFill>
                          <a:latin typeface="Arial" charset="0"/>
                        </a:defRPr>
                      </a:lvl1pPr>
                      <a:lvl2pPr marL="742950" indent="-285750" eaLnBrk="0" hangingPunct="0">
                        <a:spcBef>
                          <a:spcPct val="20000"/>
                        </a:spcBef>
                        <a:buClr>
                          <a:srgbClr val="CCFF33"/>
                        </a:buClr>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defRPr sz="2400">
                          <a:solidFill>
                            <a:schemeClr val="tx1"/>
                          </a:solidFill>
                          <a:latin typeface="Arial" charset="0"/>
                        </a:defRPr>
                      </a:lvl3pPr>
                      <a:lvl4pPr marL="1600200" indent="-228600" eaLnBrk="0" hangingPunct="0">
                        <a:spcBef>
                          <a:spcPct val="20000"/>
                        </a:spcBef>
                        <a:buClr>
                          <a:srgbClr val="CCFF33"/>
                        </a:buClr>
                        <a:buSzPct val="80000"/>
                        <a:defRPr sz="2400">
                          <a:solidFill>
                            <a:schemeClr val="tx1"/>
                          </a:solidFill>
                          <a:latin typeface="Arial" charset="0"/>
                        </a:defRPr>
                      </a:lvl4pPr>
                      <a:lvl5pPr marL="2057400" indent="-228600" eaLnBrk="0" hangingPunct="0">
                        <a:spcBef>
                          <a:spcPct val="20000"/>
                        </a:spcBef>
                        <a:buClr>
                          <a:srgbClr val="CCFF33"/>
                        </a:buClr>
                        <a:defRPr sz="2400">
                          <a:solidFill>
                            <a:schemeClr val="tx1"/>
                          </a:solidFill>
                          <a:latin typeface="Arial" charset="0"/>
                        </a:defRPr>
                      </a:lvl5pPr>
                      <a:lvl6pPr marL="2514600" indent="-228600" eaLnBrk="0" fontAlgn="base" hangingPunct="0">
                        <a:spcBef>
                          <a:spcPct val="20000"/>
                        </a:spcBef>
                        <a:spcAft>
                          <a:spcPct val="0"/>
                        </a:spcAft>
                        <a:buClr>
                          <a:srgbClr val="CCFF33"/>
                        </a:buClr>
                        <a:defRPr sz="2400">
                          <a:solidFill>
                            <a:schemeClr val="tx1"/>
                          </a:solidFill>
                          <a:latin typeface="Arial" charset="0"/>
                        </a:defRPr>
                      </a:lvl6pPr>
                      <a:lvl7pPr marL="2971800" indent="-228600" eaLnBrk="0" fontAlgn="base" hangingPunct="0">
                        <a:spcBef>
                          <a:spcPct val="20000"/>
                        </a:spcBef>
                        <a:spcAft>
                          <a:spcPct val="0"/>
                        </a:spcAft>
                        <a:buClr>
                          <a:srgbClr val="CCFF33"/>
                        </a:buClr>
                        <a:defRPr sz="2400">
                          <a:solidFill>
                            <a:schemeClr val="tx1"/>
                          </a:solidFill>
                          <a:latin typeface="Arial" charset="0"/>
                        </a:defRPr>
                      </a:lvl7pPr>
                      <a:lvl8pPr marL="3429000" indent="-228600" eaLnBrk="0" fontAlgn="base" hangingPunct="0">
                        <a:spcBef>
                          <a:spcPct val="20000"/>
                        </a:spcBef>
                        <a:spcAft>
                          <a:spcPct val="0"/>
                        </a:spcAft>
                        <a:buClr>
                          <a:srgbClr val="CCFF33"/>
                        </a:buClr>
                        <a:defRPr sz="2400">
                          <a:solidFill>
                            <a:schemeClr val="tx1"/>
                          </a:solidFill>
                          <a:latin typeface="Arial" charset="0"/>
                        </a:defRPr>
                      </a:lvl8pPr>
                      <a:lvl9pPr marL="3886200" indent="-228600" eaLnBrk="0" fontAlgn="base" hangingPunct="0">
                        <a:spcBef>
                          <a:spcPct val="20000"/>
                        </a:spcBef>
                        <a:spcAft>
                          <a:spcPct val="0"/>
                        </a:spcAft>
                        <a:buClr>
                          <a:srgbClr val="CCFF33"/>
                        </a:buClr>
                        <a:defRPr sz="2400">
                          <a:solidFill>
                            <a:schemeClr val="tx1"/>
                          </a:solidFill>
                          <a:latin typeface="Arial" charset="0"/>
                        </a:defRPr>
                      </a:lvl9pPr>
                    </a:lstStyle>
                    <a:p>
                      <a:pPr marL="176213" marR="0" lvl="0" indent="-176213" algn="l" defTabSz="914400" rtl="0" eaLnBrk="1" fontAlgn="base" latinLnBrk="0" hangingPunct="1">
                        <a:lnSpc>
                          <a:spcPct val="100000"/>
                        </a:lnSpc>
                        <a:spcBef>
                          <a:spcPct val="0"/>
                        </a:spcBef>
                        <a:spcAft>
                          <a:spcPct val="0"/>
                        </a:spcAft>
                        <a:buClrTx/>
                        <a:buSzTx/>
                        <a:buFontTx/>
                        <a:buChar char="•"/>
                        <a:tabLst/>
                      </a:pPr>
                      <a:endParaRPr kumimoji="0" lang="en-US" altLang="en-US" sz="800" b="0"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34290" marB="34290"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76213" indent="-176213" eaLnBrk="0" hangingPunct="0">
                        <a:spcBef>
                          <a:spcPct val="20000"/>
                        </a:spcBef>
                        <a:buClr>
                          <a:srgbClr val="CCFF33"/>
                        </a:buClr>
                        <a:buSzPct val="80000"/>
                        <a:buFont typeface="Wingdings" pitchFamily="2" charset="2"/>
                        <a:defRPr sz="2400">
                          <a:solidFill>
                            <a:schemeClr val="tx1"/>
                          </a:solidFill>
                          <a:latin typeface="Arial" charset="0"/>
                        </a:defRPr>
                      </a:lvl1pPr>
                      <a:lvl2pPr marL="742950" indent="-285750" eaLnBrk="0" hangingPunct="0">
                        <a:spcBef>
                          <a:spcPct val="20000"/>
                        </a:spcBef>
                        <a:buClr>
                          <a:srgbClr val="CCFF33"/>
                        </a:buClr>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defRPr sz="2400">
                          <a:solidFill>
                            <a:schemeClr val="tx1"/>
                          </a:solidFill>
                          <a:latin typeface="Arial" charset="0"/>
                        </a:defRPr>
                      </a:lvl3pPr>
                      <a:lvl4pPr marL="1600200" indent="-228600" eaLnBrk="0" hangingPunct="0">
                        <a:spcBef>
                          <a:spcPct val="20000"/>
                        </a:spcBef>
                        <a:buClr>
                          <a:srgbClr val="CCFF33"/>
                        </a:buClr>
                        <a:buSzPct val="80000"/>
                        <a:defRPr sz="2400">
                          <a:solidFill>
                            <a:schemeClr val="tx1"/>
                          </a:solidFill>
                          <a:latin typeface="Arial" charset="0"/>
                        </a:defRPr>
                      </a:lvl4pPr>
                      <a:lvl5pPr marL="2057400" indent="-228600" eaLnBrk="0" hangingPunct="0">
                        <a:spcBef>
                          <a:spcPct val="20000"/>
                        </a:spcBef>
                        <a:buClr>
                          <a:srgbClr val="CCFF33"/>
                        </a:buClr>
                        <a:defRPr sz="2400">
                          <a:solidFill>
                            <a:schemeClr val="tx1"/>
                          </a:solidFill>
                          <a:latin typeface="Arial" charset="0"/>
                        </a:defRPr>
                      </a:lvl5pPr>
                      <a:lvl6pPr marL="2514600" indent="-228600" eaLnBrk="0" fontAlgn="base" hangingPunct="0">
                        <a:spcBef>
                          <a:spcPct val="20000"/>
                        </a:spcBef>
                        <a:spcAft>
                          <a:spcPct val="0"/>
                        </a:spcAft>
                        <a:buClr>
                          <a:srgbClr val="CCFF33"/>
                        </a:buClr>
                        <a:defRPr sz="2400">
                          <a:solidFill>
                            <a:schemeClr val="tx1"/>
                          </a:solidFill>
                          <a:latin typeface="Arial" charset="0"/>
                        </a:defRPr>
                      </a:lvl6pPr>
                      <a:lvl7pPr marL="2971800" indent="-228600" eaLnBrk="0" fontAlgn="base" hangingPunct="0">
                        <a:spcBef>
                          <a:spcPct val="20000"/>
                        </a:spcBef>
                        <a:spcAft>
                          <a:spcPct val="0"/>
                        </a:spcAft>
                        <a:buClr>
                          <a:srgbClr val="CCFF33"/>
                        </a:buClr>
                        <a:defRPr sz="2400">
                          <a:solidFill>
                            <a:schemeClr val="tx1"/>
                          </a:solidFill>
                          <a:latin typeface="Arial" charset="0"/>
                        </a:defRPr>
                      </a:lvl7pPr>
                      <a:lvl8pPr marL="3429000" indent="-228600" eaLnBrk="0" fontAlgn="base" hangingPunct="0">
                        <a:spcBef>
                          <a:spcPct val="20000"/>
                        </a:spcBef>
                        <a:spcAft>
                          <a:spcPct val="0"/>
                        </a:spcAft>
                        <a:buClr>
                          <a:srgbClr val="CCFF33"/>
                        </a:buClr>
                        <a:defRPr sz="2400">
                          <a:solidFill>
                            <a:schemeClr val="tx1"/>
                          </a:solidFill>
                          <a:latin typeface="Arial" charset="0"/>
                        </a:defRPr>
                      </a:lvl8pPr>
                      <a:lvl9pPr marL="3886200" indent="-228600" eaLnBrk="0" fontAlgn="base" hangingPunct="0">
                        <a:spcBef>
                          <a:spcPct val="20000"/>
                        </a:spcBef>
                        <a:spcAft>
                          <a:spcPct val="0"/>
                        </a:spcAft>
                        <a:buClr>
                          <a:srgbClr val="CCFF33"/>
                        </a:buClr>
                        <a:defRPr sz="2400">
                          <a:solidFill>
                            <a:schemeClr val="tx1"/>
                          </a:solidFill>
                          <a:latin typeface="Arial" charset="0"/>
                        </a:defRPr>
                      </a:lvl9pPr>
                    </a:lstStyle>
                    <a:p>
                      <a:pPr marL="176213" marR="0" lvl="0" indent="-176213" algn="l" defTabSz="914400" rtl="0" eaLnBrk="1" fontAlgn="base" latinLnBrk="0" hangingPunct="1">
                        <a:lnSpc>
                          <a:spcPct val="100000"/>
                        </a:lnSpc>
                        <a:spcBef>
                          <a:spcPct val="0"/>
                        </a:spcBef>
                        <a:spcAft>
                          <a:spcPct val="0"/>
                        </a:spcAft>
                        <a:buClrTx/>
                        <a:buSzTx/>
                        <a:buFontTx/>
                        <a:buChar char="•"/>
                        <a:tabLst/>
                      </a:pPr>
                      <a:endParaRPr kumimoji="0" lang="en-US" altLang="en-US" sz="1200" b="0"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34290" marB="34290"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82386">
                <a:tc>
                  <a:txBody>
                    <a:bodyPr/>
                    <a:lstStyle>
                      <a:lvl1pPr eaLnBrk="0" hangingPunct="0">
                        <a:spcBef>
                          <a:spcPct val="20000"/>
                        </a:spcBef>
                        <a:buClr>
                          <a:srgbClr val="CCFF33"/>
                        </a:buClr>
                        <a:buSzPct val="80000"/>
                        <a:buFont typeface="Wingdings" pitchFamily="2" charset="2"/>
                        <a:defRPr sz="2400">
                          <a:solidFill>
                            <a:schemeClr val="tx1"/>
                          </a:solidFill>
                          <a:latin typeface="Arial" charset="0"/>
                        </a:defRPr>
                      </a:lvl1pPr>
                      <a:lvl2pPr marL="742950" indent="-285750" eaLnBrk="0" hangingPunct="0">
                        <a:spcBef>
                          <a:spcPct val="20000"/>
                        </a:spcBef>
                        <a:buClr>
                          <a:srgbClr val="CCFF33"/>
                        </a:buClr>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defRPr sz="2400">
                          <a:solidFill>
                            <a:schemeClr val="tx1"/>
                          </a:solidFill>
                          <a:latin typeface="Arial" charset="0"/>
                        </a:defRPr>
                      </a:lvl3pPr>
                      <a:lvl4pPr marL="1600200" indent="-228600" eaLnBrk="0" hangingPunct="0">
                        <a:spcBef>
                          <a:spcPct val="20000"/>
                        </a:spcBef>
                        <a:buClr>
                          <a:srgbClr val="CCFF33"/>
                        </a:buClr>
                        <a:buSzPct val="80000"/>
                        <a:defRPr sz="2400">
                          <a:solidFill>
                            <a:schemeClr val="tx1"/>
                          </a:solidFill>
                          <a:latin typeface="Arial" charset="0"/>
                        </a:defRPr>
                      </a:lvl4pPr>
                      <a:lvl5pPr marL="2057400" indent="-228600" eaLnBrk="0" hangingPunct="0">
                        <a:spcBef>
                          <a:spcPct val="20000"/>
                        </a:spcBef>
                        <a:buClr>
                          <a:srgbClr val="CCFF33"/>
                        </a:buClr>
                        <a:defRPr sz="2400">
                          <a:solidFill>
                            <a:schemeClr val="tx1"/>
                          </a:solidFill>
                          <a:latin typeface="Arial" charset="0"/>
                        </a:defRPr>
                      </a:lvl5pPr>
                      <a:lvl6pPr marL="2514600" indent="-228600" eaLnBrk="0" fontAlgn="base" hangingPunct="0">
                        <a:spcBef>
                          <a:spcPct val="20000"/>
                        </a:spcBef>
                        <a:spcAft>
                          <a:spcPct val="0"/>
                        </a:spcAft>
                        <a:buClr>
                          <a:srgbClr val="CCFF33"/>
                        </a:buClr>
                        <a:defRPr sz="2400">
                          <a:solidFill>
                            <a:schemeClr val="tx1"/>
                          </a:solidFill>
                          <a:latin typeface="Arial" charset="0"/>
                        </a:defRPr>
                      </a:lvl6pPr>
                      <a:lvl7pPr marL="2971800" indent="-228600" eaLnBrk="0" fontAlgn="base" hangingPunct="0">
                        <a:spcBef>
                          <a:spcPct val="20000"/>
                        </a:spcBef>
                        <a:spcAft>
                          <a:spcPct val="0"/>
                        </a:spcAft>
                        <a:buClr>
                          <a:srgbClr val="CCFF33"/>
                        </a:buClr>
                        <a:defRPr sz="2400">
                          <a:solidFill>
                            <a:schemeClr val="tx1"/>
                          </a:solidFill>
                          <a:latin typeface="Arial" charset="0"/>
                        </a:defRPr>
                      </a:lvl7pPr>
                      <a:lvl8pPr marL="3429000" indent="-228600" eaLnBrk="0" fontAlgn="base" hangingPunct="0">
                        <a:spcBef>
                          <a:spcPct val="20000"/>
                        </a:spcBef>
                        <a:spcAft>
                          <a:spcPct val="0"/>
                        </a:spcAft>
                        <a:buClr>
                          <a:srgbClr val="CCFF33"/>
                        </a:buClr>
                        <a:defRPr sz="2400">
                          <a:solidFill>
                            <a:schemeClr val="tx1"/>
                          </a:solidFill>
                          <a:latin typeface="Arial" charset="0"/>
                        </a:defRPr>
                      </a:lvl8pPr>
                      <a:lvl9pPr marL="3886200" indent="-228600" eaLnBrk="0" fontAlgn="base" hangingPunct="0">
                        <a:spcBef>
                          <a:spcPct val="20000"/>
                        </a:spcBef>
                        <a:spcAft>
                          <a:spcPct val="0"/>
                        </a:spcAft>
                        <a:buClr>
                          <a:srgbClr val="CCFF33"/>
                        </a:buClr>
                        <a:defRPr sz="24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err="1">
                          <a:ln>
                            <a:noFill/>
                          </a:ln>
                          <a:solidFill>
                            <a:schemeClr val="tx1"/>
                          </a:solidFill>
                          <a:effectLst/>
                          <a:latin typeface="Times New Roman" pitchFamily="18" charset="0"/>
                          <a:cs typeface="Times New Roman" pitchFamily="18" charset="0"/>
                        </a:rPr>
                        <a:t>Summarised</a:t>
                      </a:r>
                      <a:r>
                        <a:rPr kumimoji="0" lang="en-US" altLang="en-US" sz="1800" b="0" i="0" u="none" strike="noStrike" cap="none" normalizeH="0" baseline="0" dirty="0">
                          <a:ln>
                            <a:noFill/>
                          </a:ln>
                          <a:solidFill>
                            <a:schemeClr val="tx1"/>
                          </a:solidFill>
                          <a:effectLst/>
                          <a:latin typeface="Times New Roman" pitchFamily="18" charset="0"/>
                          <a:cs typeface="Times New Roman" pitchFamily="18" charset="0"/>
                        </a:rPr>
                        <a:t> as: words, symbols, notation and conventions.</a:t>
                      </a:r>
                      <a:endParaRPr kumimoji="0" lang="en-US" altLang="en-US" sz="1800" b="0" i="0" u="none" strike="noStrike" cap="none" normalizeH="0" baseline="0" dirty="0">
                        <a:ln>
                          <a:noFill/>
                        </a:ln>
                        <a:solidFill>
                          <a:schemeClr val="tx1"/>
                        </a:solidFill>
                        <a:effectLst/>
                        <a:latin typeface="Times New Roman" pitchFamily="18" charset="0"/>
                      </a:endParaRPr>
                    </a:p>
                  </a:txBody>
                  <a:tcPr marL="68580" marR="68580" marT="34290" marB="34290"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CCFF33"/>
                        </a:buClr>
                        <a:buSzPct val="80000"/>
                        <a:buFont typeface="Wingdings" pitchFamily="2" charset="2"/>
                        <a:defRPr sz="2400">
                          <a:solidFill>
                            <a:schemeClr val="tx1"/>
                          </a:solidFill>
                          <a:latin typeface="Arial" charset="0"/>
                        </a:defRPr>
                      </a:lvl1pPr>
                      <a:lvl2pPr marL="742950" indent="-285750" eaLnBrk="0" hangingPunct="0">
                        <a:spcBef>
                          <a:spcPct val="20000"/>
                        </a:spcBef>
                        <a:buClr>
                          <a:srgbClr val="CCFF33"/>
                        </a:buClr>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defRPr sz="2400">
                          <a:solidFill>
                            <a:schemeClr val="tx1"/>
                          </a:solidFill>
                          <a:latin typeface="Arial" charset="0"/>
                        </a:defRPr>
                      </a:lvl3pPr>
                      <a:lvl4pPr marL="1600200" indent="-228600" eaLnBrk="0" hangingPunct="0">
                        <a:spcBef>
                          <a:spcPct val="20000"/>
                        </a:spcBef>
                        <a:buClr>
                          <a:srgbClr val="CCFF33"/>
                        </a:buClr>
                        <a:buSzPct val="80000"/>
                        <a:defRPr sz="2400">
                          <a:solidFill>
                            <a:schemeClr val="tx1"/>
                          </a:solidFill>
                          <a:latin typeface="Arial" charset="0"/>
                        </a:defRPr>
                      </a:lvl4pPr>
                      <a:lvl5pPr marL="2057400" indent="-228600" eaLnBrk="0" hangingPunct="0">
                        <a:spcBef>
                          <a:spcPct val="20000"/>
                        </a:spcBef>
                        <a:buClr>
                          <a:srgbClr val="CCFF33"/>
                        </a:buClr>
                        <a:defRPr sz="2400">
                          <a:solidFill>
                            <a:schemeClr val="tx1"/>
                          </a:solidFill>
                          <a:latin typeface="Arial" charset="0"/>
                        </a:defRPr>
                      </a:lvl5pPr>
                      <a:lvl6pPr marL="2514600" indent="-228600" eaLnBrk="0" fontAlgn="base" hangingPunct="0">
                        <a:spcBef>
                          <a:spcPct val="20000"/>
                        </a:spcBef>
                        <a:spcAft>
                          <a:spcPct val="0"/>
                        </a:spcAft>
                        <a:buClr>
                          <a:srgbClr val="CCFF33"/>
                        </a:buClr>
                        <a:defRPr sz="2400">
                          <a:solidFill>
                            <a:schemeClr val="tx1"/>
                          </a:solidFill>
                          <a:latin typeface="Arial" charset="0"/>
                        </a:defRPr>
                      </a:lvl6pPr>
                      <a:lvl7pPr marL="2971800" indent="-228600" eaLnBrk="0" fontAlgn="base" hangingPunct="0">
                        <a:spcBef>
                          <a:spcPct val="20000"/>
                        </a:spcBef>
                        <a:spcAft>
                          <a:spcPct val="0"/>
                        </a:spcAft>
                        <a:buClr>
                          <a:srgbClr val="CCFF33"/>
                        </a:buClr>
                        <a:defRPr sz="2400">
                          <a:solidFill>
                            <a:schemeClr val="tx1"/>
                          </a:solidFill>
                          <a:latin typeface="Arial" charset="0"/>
                        </a:defRPr>
                      </a:lvl7pPr>
                      <a:lvl8pPr marL="3429000" indent="-228600" eaLnBrk="0" fontAlgn="base" hangingPunct="0">
                        <a:spcBef>
                          <a:spcPct val="20000"/>
                        </a:spcBef>
                        <a:spcAft>
                          <a:spcPct val="0"/>
                        </a:spcAft>
                        <a:buClr>
                          <a:srgbClr val="CCFF33"/>
                        </a:buClr>
                        <a:defRPr sz="2400">
                          <a:solidFill>
                            <a:schemeClr val="tx1"/>
                          </a:solidFill>
                          <a:latin typeface="Arial" charset="0"/>
                        </a:defRPr>
                      </a:lvl8pPr>
                      <a:lvl9pPr marL="3886200" indent="-228600" eaLnBrk="0" fontAlgn="base" hangingPunct="0">
                        <a:spcBef>
                          <a:spcPct val="20000"/>
                        </a:spcBef>
                        <a:spcAft>
                          <a:spcPct val="0"/>
                        </a:spcAft>
                        <a:buClr>
                          <a:srgbClr val="CCFF33"/>
                        </a:buClr>
                        <a:defRPr sz="24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err="1">
                          <a:ln>
                            <a:noFill/>
                          </a:ln>
                          <a:solidFill>
                            <a:schemeClr val="tx1"/>
                          </a:solidFill>
                          <a:effectLst/>
                          <a:latin typeface="Times New Roman" pitchFamily="18" charset="0"/>
                          <a:cs typeface="Times New Roman" pitchFamily="18" charset="0"/>
                        </a:rPr>
                        <a:t>Summarised</a:t>
                      </a:r>
                      <a:r>
                        <a:rPr kumimoji="0" lang="en-US" altLang="en-US" sz="1800" b="0" i="0" u="none" strike="noStrike" cap="none" normalizeH="0" baseline="0" dirty="0">
                          <a:ln>
                            <a:noFill/>
                          </a:ln>
                          <a:solidFill>
                            <a:schemeClr val="tx1"/>
                          </a:solidFill>
                          <a:effectLst/>
                          <a:latin typeface="Times New Roman" pitchFamily="18" charset="0"/>
                          <a:cs typeface="Times New Roman" pitchFamily="18" charset="0"/>
                        </a:rPr>
                        <a:t> as: properties and relationships.</a:t>
                      </a:r>
                      <a:endParaRPr kumimoji="0" lang="en-US" altLang="en-US" sz="1800" b="0" i="0" u="none" strike="noStrike" cap="none" normalizeH="0" baseline="0" dirty="0">
                        <a:ln>
                          <a:noFill/>
                        </a:ln>
                        <a:solidFill>
                          <a:schemeClr val="tx1"/>
                        </a:solidFill>
                        <a:effectLst/>
                        <a:latin typeface="Times New Roman" pitchFamily="18" charset="0"/>
                      </a:endParaRPr>
                    </a:p>
                  </a:txBody>
                  <a:tcPr marL="68580" marR="68580" marT="34290" marB="34290"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8453" name="Rectangle 64">
            <a:extLst>
              <a:ext uri="{FF2B5EF4-FFF2-40B4-BE49-F238E27FC236}">
                <a16:creationId xmlns:a16="http://schemas.microsoft.com/office/drawing/2014/main" id="{80F99731-A127-4553-A2A9-6E982B1D64B4}"/>
              </a:ext>
            </a:extLst>
          </p:cNvPr>
          <p:cNvSpPr>
            <a:spLocks noChangeArrowheads="1"/>
          </p:cNvSpPr>
          <p:nvPr/>
        </p:nvSpPr>
        <p:spPr bwMode="auto">
          <a:xfrm>
            <a:off x="1143004" y="360747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rgbClr val="CCFF33"/>
              </a:buClr>
              <a:buSzPct val="80000"/>
              <a:buFont typeface="Wingdings" panose="05000000000000000000" pitchFamily="2" charset="2"/>
              <a:buChar char="o"/>
              <a:defRPr sz="2800">
                <a:solidFill>
                  <a:schemeClr val="tx1"/>
                </a:solidFill>
                <a:latin typeface="Arial" panose="020B0604020202020204" pitchFamily="34" charset="0"/>
              </a:defRPr>
            </a:lvl1pPr>
            <a:lvl2pPr marL="742950" indent="-285750" eaLnBrk="0" hangingPunct="0">
              <a:spcBef>
                <a:spcPct val="20000"/>
              </a:spcBef>
              <a:buClr>
                <a:srgbClr val="CCFF33"/>
              </a:buClr>
              <a:buChar char="–"/>
              <a:defRPr sz="2800">
                <a:solidFill>
                  <a:schemeClr val="tx1"/>
                </a:solidFill>
                <a:latin typeface="Arial" panose="020B0604020202020204" pitchFamily="34" charset="0"/>
              </a:defRPr>
            </a:lvl2pPr>
            <a:lvl3pPr marL="1143000" indent="-228600" eaLnBrk="0" hangingPunct="0">
              <a:spcBef>
                <a:spcPct val="20000"/>
              </a:spcBef>
              <a:buClr>
                <a:srgbClr val="CCFF33"/>
              </a:buClr>
              <a:buSzPct val="65000"/>
              <a:buFont typeface="Wingdings" panose="05000000000000000000" pitchFamily="2" charset="2"/>
              <a:buChar char="o"/>
              <a:defRPr sz="2800">
                <a:solidFill>
                  <a:schemeClr val="tx1"/>
                </a:solidFill>
                <a:latin typeface="Arial" panose="020B0604020202020204" pitchFamily="34" charset="0"/>
              </a:defRPr>
            </a:lvl3pPr>
            <a:lvl4pPr marL="1600200" indent="-228600" eaLnBrk="0" hangingPunct="0">
              <a:spcBef>
                <a:spcPct val="20000"/>
              </a:spcBef>
              <a:buClr>
                <a:srgbClr val="CCFF33"/>
              </a:buClr>
              <a:buSzPct val="80000"/>
              <a:buChar char="–"/>
              <a:defRPr sz="2800">
                <a:solidFill>
                  <a:schemeClr val="tx1"/>
                </a:solidFill>
                <a:latin typeface="Arial" panose="020B0604020202020204" pitchFamily="34" charset="0"/>
              </a:defRPr>
            </a:lvl4pPr>
            <a:lvl5pPr marL="2057400" indent="-228600" eaLnBrk="0" hangingPunct="0">
              <a:spcBef>
                <a:spcPct val="20000"/>
              </a:spcBef>
              <a:buClr>
                <a:srgbClr val="CCFF33"/>
              </a:buClr>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latin typeface="Times New Roman" panose="02020603050405020304" pitchFamily="18" charset="0"/>
            </a:endParaRPr>
          </a:p>
        </p:txBody>
      </p:sp>
      <p:sp>
        <p:nvSpPr>
          <p:cNvPr id="2" name="TextBox 1">
            <a:extLst>
              <a:ext uri="{FF2B5EF4-FFF2-40B4-BE49-F238E27FC236}">
                <a16:creationId xmlns:a16="http://schemas.microsoft.com/office/drawing/2014/main" id="{39759534-317D-4447-AE32-045B60593B55}"/>
              </a:ext>
            </a:extLst>
          </p:cNvPr>
          <p:cNvSpPr txBox="1"/>
          <p:nvPr/>
        </p:nvSpPr>
        <p:spPr>
          <a:xfrm>
            <a:off x="575556" y="5661248"/>
            <a:ext cx="7992888" cy="360040"/>
          </a:xfrm>
          <a:prstGeom prst="rect">
            <a:avLst/>
          </a:prstGeom>
        </p:spPr>
        <p:txBody>
          <a:bodyPr vert="horz" wrap="square" lIns="91440" tIns="45720" rIns="91440" bIns="45720" rtlCol="0" anchor="ctr">
            <a:normAutofit fontScale="85000" lnSpcReduction="10000"/>
          </a:bodyPr>
          <a:lstStyle/>
          <a:p>
            <a:r>
              <a:rPr lang="en-GB" b="0" dirty="0"/>
              <a:t>Consider items in the mathematics curriculum and decide which column they should go in.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Line 2">
            <a:extLst>
              <a:ext uri="{FF2B5EF4-FFF2-40B4-BE49-F238E27FC236}">
                <a16:creationId xmlns:a16="http://schemas.microsoft.com/office/drawing/2014/main" id="{3FF8E9EB-D2A6-4C68-8F5D-72020EF32390}"/>
              </a:ext>
            </a:extLst>
          </p:cNvPr>
          <p:cNvSpPr>
            <a:spLocks noChangeShapeType="1"/>
          </p:cNvSpPr>
          <p:nvPr/>
        </p:nvSpPr>
        <p:spPr bwMode="auto">
          <a:xfrm>
            <a:off x="6026945" y="1639495"/>
            <a:ext cx="1191" cy="20716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3175">
                <a:solidFill>
                  <a:srgbClr val="000000"/>
                </a:solidFill>
                <a:round/>
                <a:headEnd type="none" w="sm" len="sm"/>
                <a:tailEnd type="none" w="sm" len="sm"/>
              </a14:hiddenLine>
            </a:ext>
          </a:extLst>
        </p:spPr>
        <p:txBody>
          <a:bodyPr/>
          <a:lstStyle/>
          <a:p>
            <a:endParaRPr lang="en-GB" sz="1350"/>
          </a:p>
        </p:txBody>
      </p:sp>
      <p:sp>
        <p:nvSpPr>
          <p:cNvPr id="18435" name="Rectangle 16">
            <a:extLst>
              <a:ext uri="{FF2B5EF4-FFF2-40B4-BE49-F238E27FC236}">
                <a16:creationId xmlns:a16="http://schemas.microsoft.com/office/drawing/2014/main" id="{3A112771-91D1-453A-91ED-088B822CADC6}"/>
              </a:ext>
            </a:extLst>
          </p:cNvPr>
          <p:cNvSpPr>
            <a:spLocks noChangeArrowheads="1"/>
          </p:cNvSpPr>
          <p:nvPr/>
        </p:nvSpPr>
        <p:spPr bwMode="auto">
          <a:xfrm>
            <a:off x="1143004" y="1019061"/>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rgbClr val="CCFF33"/>
              </a:buClr>
              <a:buSzPct val="80000"/>
              <a:buFont typeface="Wingdings" panose="05000000000000000000" pitchFamily="2" charset="2"/>
              <a:buChar char="o"/>
              <a:defRPr sz="2800">
                <a:solidFill>
                  <a:schemeClr val="tx1"/>
                </a:solidFill>
                <a:latin typeface="Arial" panose="020B0604020202020204" pitchFamily="34" charset="0"/>
              </a:defRPr>
            </a:lvl1pPr>
            <a:lvl2pPr marL="742950" indent="-285750" eaLnBrk="0" hangingPunct="0">
              <a:spcBef>
                <a:spcPct val="20000"/>
              </a:spcBef>
              <a:buClr>
                <a:srgbClr val="CCFF33"/>
              </a:buClr>
              <a:buChar char="–"/>
              <a:defRPr sz="2800">
                <a:solidFill>
                  <a:schemeClr val="tx1"/>
                </a:solidFill>
                <a:latin typeface="Arial" panose="020B0604020202020204" pitchFamily="34" charset="0"/>
              </a:defRPr>
            </a:lvl2pPr>
            <a:lvl3pPr marL="1143000" indent="-228600" eaLnBrk="0" hangingPunct="0">
              <a:spcBef>
                <a:spcPct val="20000"/>
              </a:spcBef>
              <a:buClr>
                <a:srgbClr val="CCFF33"/>
              </a:buClr>
              <a:buSzPct val="65000"/>
              <a:buFont typeface="Wingdings" panose="05000000000000000000" pitchFamily="2" charset="2"/>
              <a:buChar char="o"/>
              <a:defRPr sz="2800">
                <a:solidFill>
                  <a:schemeClr val="tx1"/>
                </a:solidFill>
                <a:latin typeface="Arial" panose="020B0604020202020204" pitchFamily="34" charset="0"/>
              </a:defRPr>
            </a:lvl3pPr>
            <a:lvl4pPr marL="1600200" indent="-228600" eaLnBrk="0" hangingPunct="0">
              <a:spcBef>
                <a:spcPct val="20000"/>
              </a:spcBef>
              <a:buClr>
                <a:srgbClr val="CCFF33"/>
              </a:buClr>
              <a:buSzPct val="80000"/>
              <a:buChar char="–"/>
              <a:defRPr sz="2800">
                <a:solidFill>
                  <a:schemeClr val="tx1"/>
                </a:solidFill>
                <a:latin typeface="Arial" panose="020B0604020202020204" pitchFamily="34" charset="0"/>
              </a:defRPr>
            </a:lvl4pPr>
            <a:lvl5pPr marL="2057400" indent="-228600" eaLnBrk="0" hangingPunct="0">
              <a:spcBef>
                <a:spcPct val="20000"/>
              </a:spcBef>
              <a:buClr>
                <a:srgbClr val="CCFF33"/>
              </a:buClr>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latin typeface="Times New Roman" panose="02020603050405020304" pitchFamily="18" charset="0"/>
            </a:endParaRPr>
          </a:p>
        </p:txBody>
      </p:sp>
      <p:sp>
        <p:nvSpPr>
          <p:cNvPr id="18436" name="Rectangle 20">
            <a:extLst>
              <a:ext uri="{FF2B5EF4-FFF2-40B4-BE49-F238E27FC236}">
                <a16:creationId xmlns:a16="http://schemas.microsoft.com/office/drawing/2014/main" id="{7916AA50-77AE-4B88-AA51-FF4C5B77880B}"/>
              </a:ext>
            </a:extLst>
          </p:cNvPr>
          <p:cNvSpPr>
            <a:spLocks noChangeArrowheads="1"/>
          </p:cNvSpPr>
          <p:nvPr/>
        </p:nvSpPr>
        <p:spPr bwMode="auto">
          <a:xfrm>
            <a:off x="1143004" y="120372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CFF33"/>
              </a:buClr>
              <a:buSzPct val="80000"/>
              <a:buFont typeface="Wingdings" panose="05000000000000000000" pitchFamily="2" charset="2"/>
              <a:buChar char="o"/>
              <a:defRPr sz="2800">
                <a:solidFill>
                  <a:schemeClr val="tx1"/>
                </a:solidFill>
                <a:latin typeface="Arial" panose="020B0604020202020204" pitchFamily="34" charset="0"/>
              </a:defRPr>
            </a:lvl1pPr>
            <a:lvl2pPr marL="742950" indent="-285750" eaLnBrk="0" hangingPunct="0">
              <a:spcBef>
                <a:spcPct val="20000"/>
              </a:spcBef>
              <a:buClr>
                <a:srgbClr val="CCFF33"/>
              </a:buClr>
              <a:buChar char="–"/>
              <a:defRPr sz="2800">
                <a:solidFill>
                  <a:schemeClr val="tx1"/>
                </a:solidFill>
                <a:latin typeface="Arial" panose="020B0604020202020204" pitchFamily="34" charset="0"/>
              </a:defRPr>
            </a:lvl2pPr>
            <a:lvl3pPr marL="1143000" indent="-228600" eaLnBrk="0" hangingPunct="0">
              <a:spcBef>
                <a:spcPct val="20000"/>
              </a:spcBef>
              <a:buClr>
                <a:srgbClr val="CCFF33"/>
              </a:buClr>
              <a:buSzPct val="65000"/>
              <a:buFont typeface="Wingdings" panose="05000000000000000000" pitchFamily="2" charset="2"/>
              <a:buChar char="o"/>
              <a:defRPr sz="2800">
                <a:solidFill>
                  <a:schemeClr val="tx1"/>
                </a:solidFill>
                <a:latin typeface="Arial" panose="020B0604020202020204" pitchFamily="34" charset="0"/>
              </a:defRPr>
            </a:lvl3pPr>
            <a:lvl4pPr marL="1600200" indent="-228600" eaLnBrk="0" hangingPunct="0">
              <a:spcBef>
                <a:spcPct val="20000"/>
              </a:spcBef>
              <a:buClr>
                <a:srgbClr val="CCFF33"/>
              </a:buClr>
              <a:buSzPct val="80000"/>
              <a:buChar char="–"/>
              <a:defRPr sz="2800">
                <a:solidFill>
                  <a:schemeClr val="tx1"/>
                </a:solidFill>
                <a:latin typeface="Arial" panose="020B0604020202020204" pitchFamily="34" charset="0"/>
              </a:defRPr>
            </a:lvl4pPr>
            <a:lvl5pPr marL="2057400" indent="-228600" eaLnBrk="0" hangingPunct="0">
              <a:spcBef>
                <a:spcPct val="20000"/>
              </a:spcBef>
              <a:buClr>
                <a:srgbClr val="CCFF33"/>
              </a:buClr>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latin typeface="Times New Roman" panose="02020603050405020304" pitchFamily="18" charset="0"/>
            </a:endParaRPr>
          </a:p>
        </p:txBody>
      </p:sp>
      <p:sp>
        <p:nvSpPr>
          <p:cNvPr id="18437" name="Rectangle 21">
            <a:extLst>
              <a:ext uri="{FF2B5EF4-FFF2-40B4-BE49-F238E27FC236}">
                <a16:creationId xmlns:a16="http://schemas.microsoft.com/office/drawing/2014/main" id="{AF2E57BF-35A4-48B3-9CF5-8CE340E77D69}"/>
              </a:ext>
            </a:extLst>
          </p:cNvPr>
          <p:cNvSpPr>
            <a:spLocks noChangeArrowheads="1"/>
          </p:cNvSpPr>
          <p:nvPr/>
        </p:nvSpPr>
        <p:spPr bwMode="auto">
          <a:xfrm>
            <a:off x="1143000" y="1203722"/>
            <a:ext cx="0" cy="0"/>
          </a:xfrm>
          <a:prstGeom prst="rect">
            <a:avLst/>
          </a:prstGeom>
          <a:solidFill>
            <a:schemeClr val="accent1"/>
          </a:solidFill>
          <a:ln w="9525">
            <a:solidFill>
              <a:schemeClr val="tx1"/>
            </a:solidFill>
            <a:miter lim="800000"/>
            <a:headEnd/>
            <a:tailEnd/>
          </a:ln>
        </p:spPr>
        <p:txBody>
          <a:bodyPr/>
          <a:lstStyle>
            <a:lvl1pPr eaLnBrk="0" hangingPunct="0">
              <a:spcBef>
                <a:spcPct val="20000"/>
              </a:spcBef>
              <a:buClr>
                <a:srgbClr val="CCFF33"/>
              </a:buClr>
              <a:buSzPct val="80000"/>
              <a:buFont typeface="Wingdings" panose="05000000000000000000" pitchFamily="2" charset="2"/>
              <a:buChar char="o"/>
              <a:defRPr sz="2800">
                <a:solidFill>
                  <a:schemeClr val="tx1"/>
                </a:solidFill>
                <a:latin typeface="Arial" panose="020B0604020202020204" pitchFamily="34" charset="0"/>
              </a:defRPr>
            </a:lvl1pPr>
            <a:lvl2pPr marL="742950" indent="-285750" eaLnBrk="0" hangingPunct="0">
              <a:spcBef>
                <a:spcPct val="20000"/>
              </a:spcBef>
              <a:buClr>
                <a:srgbClr val="CCFF33"/>
              </a:buClr>
              <a:buChar char="–"/>
              <a:defRPr sz="2800">
                <a:solidFill>
                  <a:schemeClr val="tx1"/>
                </a:solidFill>
                <a:latin typeface="Arial" panose="020B0604020202020204" pitchFamily="34" charset="0"/>
              </a:defRPr>
            </a:lvl2pPr>
            <a:lvl3pPr marL="1143000" indent="-228600" eaLnBrk="0" hangingPunct="0">
              <a:spcBef>
                <a:spcPct val="20000"/>
              </a:spcBef>
              <a:buClr>
                <a:srgbClr val="CCFF33"/>
              </a:buClr>
              <a:buSzPct val="65000"/>
              <a:buFont typeface="Wingdings" panose="05000000000000000000" pitchFamily="2" charset="2"/>
              <a:buChar char="o"/>
              <a:defRPr sz="2800">
                <a:solidFill>
                  <a:schemeClr val="tx1"/>
                </a:solidFill>
                <a:latin typeface="Arial" panose="020B0604020202020204" pitchFamily="34" charset="0"/>
              </a:defRPr>
            </a:lvl3pPr>
            <a:lvl4pPr marL="1600200" indent="-228600" eaLnBrk="0" hangingPunct="0">
              <a:spcBef>
                <a:spcPct val="20000"/>
              </a:spcBef>
              <a:buClr>
                <a:srgbClr val="CCFF33"/>
              </a:buClr>
              <a:buSzPct val="80000"/>
              <a:buChar char="–"/>
              <a:defRPr sz="2800">
                <a:solidFill>
                  <a:schemeClr val="tx1"/>
                </a:solidFill>
                <a:latin typeface="Arial" panose="020B0604020202020204" pitchFamily="34" charset="0"/>
              </a:defRPr>
            </a:lvl4pPr>
            <a:lvl5pPr marL="2057400" indent="-228600" eaLnBrk="0" hangingPunct="0">
              <a:spcBef>
                <a:spcPct val="20000"/>
              </a:spcBef>
              <a:buClr>
                <a:srgbClr val="CCFF33"/>
              </a:buClr>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latin typeface="Times New Roman" panose="02020603050405020304" pitchFamily="18" charset="0"/>
            </a:endParaRPr>
          </a:p>
        </p:txBody>
      </p:sp>
      <p:sp>
        <p:nvSpPr>
          <p:cNvPr id="18438" name="Rectangle 23">
            <a:extLst>
              <a:ext uri="{FF2B5EF4-FFF2-40B4-BE49-F238E27FC236}">
                <a16:creationId xmlns:a16="http://schemas.microsoft.com/office/drawing/2014/main" id="{D7D7B1BD-F26B-430F-9964-DB43380452A6}"/>
              </a:ext>
            </a:extLst>
          </p:cNvPr>
          <p:cNvSpPr>
            <a:spLocks noChangeArrowheads="1"/>
          </p:cNvSpPr>
          <p:nvPr/>
        </p:nvSpPr>
        <p:spPr bwMode="auto">
          <a:xfrm>
            <a:off x="1143000" y="1203722"/>
            <a:ext cx="0" cy="0"/>
          </a:xfrm>
          <a:prstGeom prst="rect">
            <a:avLst/>
          </a:prstGeom>
          <a:solidFill>
            <a:schemeClr val="accent1"/>
          </a:solidFill>
          <a:ln w="9525">
            <a:solidFill>
              <a:schemeClr val="tx1"/>
            </a:solidFill>
            <a:miter lim="800000"/>
            <a:headEnd/>
            <a:tailEnd/>
          </a:ln>
        </p:spPr>
        <p:txBody>
          <a:bodyPr/>
          <a:lstStyle>
            <a:lvl1pPr eaLnBrk="0" hangingPunct="0">
              <a:spcBef>
                <a:spcPct val="20000"/>
              </a:spcBef>
              <a:buClr>
                <a:srgbClr val="CCFF33"/>
              </a:buClr>
              <a:buSzPct val="80000"/>
              <a:buFont typeface="Wingdings" panose="05000000000000000000" pitchFamily="2" charset="2"/>
              <a:buChar char="o"/>
              <a:defRPr sz="2800">
                <a:solidFill>
                  <a:schemeClr val="tx1"/>
                </a:solidFill>
                <a:latin typeface="Arial" panose="020B0604020202020204" pitchFamily="34" charset="0"/>
              </a:defRPr>
            </a:lvl1pPr>
            <a:lvl2pPr marL="742950" indent="-285750" eaLnBrk="0" hangingPunct="0">
              <a:spcBef>
                <a:spcPct val="20000"/>
              </a:spcBef>
              <a:buClr>
                <a:srgbClr val="CCFF33"/>
              </a:buClr>
              <a:buChar char="–"/>
              <a:defRPr sz="2800">
                <a:solidFill>
                  <a:schemeClr val="tx1"/>
                </a:solidFill>
                <a:latin typeface="Arial" panose="020B0604020202020204" pitchFamily="34" charset="0"/>
              </a:defRPr>
            </a:lvl2pPr>
            <a:lvl3pPr marL="1143000" indent="-228600" eaLnBrk="0" hangingPunct="0">
              <a:spcBef>
                <a:spcPct val="20000"/>
              </a:spcBef>
              <a:buClr>
                <a:srgbClr val="CCFF33"/>
              </a:buClr>
              <a:buSzPct val="65000"/>
              <a:buFont typeface="Wingdings" panose="05000000000000000000" pitchFamily="2" charset="2"/>
              <a:buChar char="o"/>
              <a:defRPr sz="2800">
                <a:solidFill>
                  <a:schemeClr val="tx1"/>
                </a:solidFill>
                <a:latin typeface="Arial" panose="020B0604020202020204" pitchFamily="34" charset="0"/>
              </a:defRPr>
            </a:lvl3pPr>
            <a:lvl4pPr marL="1600200" indent="-228600" eaLnBrk="0" hangingPunct="0">
              <a:spcBef>
                <a:spcPct val="20000"/>
              </a:spcBef>
              <a:buClr>
                <a:srgbClr val="CCFF33"/>
              </a:buClr>
              <a:buSzPct val="80000"/>
              <a:buChar char="–"/>
              <a:defRPr sz="2800">
                <a:solidFill>
                  <a:schemeClr val="tx1"/>
                </a:solidFill>
                <a:latin typeface="Arial" panose="020B0604020202020204" pitchFamily="34" charset="0"/>
              </a:defRPr>
            </a:lvl4pPr>
            <a:lvl5pPr marL="2057400" indent="-228600" eaLnBrk="0" hangingPunct="0">
              <a:spcBef>
                <a:spcPct val="20000"/>
              </a:spcBef>
              <a:buClr>
                <a:srgbClr val="CCFF33"/>
              </a:buClr>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latin typeface="Times New Roman" panose="02020603050405020304" pitchFamily="18" charset="0"/>
            </a:endParaRPr>
          </a:p>
        </p:txBody>
      </p:sp>
      <p:graphicFrame>
        <p:nvGraphicFramePr>
          <p:cNvPr id="353360" name="Group 80">
            <a:extLst>
              <a:ext uri="{FF2B5EF4-FFF2-40B4-BE49-F238E27FC236}">
                <a16:creationId xmlns:a16="http://schemas.microsoft.com/office/drawing/2014/main" id="{7C0764EA-C2CD-492D-A1EF-206468B53EAD}"/>
              </a:ext>
            </a:extLst>
          </p:cNvPr>
          <p:cNvGraphicFramePr>
            <a:graphicFrameLocks noGrp="1"/>
          </p:cNvGraphicFramePr>
          <p:nvPr>
            <p:extLst>
              <p:ext uri="{D42A27DB-BD31-4B8C-83A1-F6EECF244321}">
                <p14:modId xmlns:p14="http://schemas.microsoft.com/office/powerpoint/2010/main" val="3818821320"/>
              </p:ext>
            </p:extLst>
          </p:nvPr>
        </p:nvGraphicFramePr>
        <p:xfrm>
          <a:off x="949290" y="620688"/>
          <a:ext cx="7245420" cy="5218251"/>
        </p:xfrm>
        <a:graphic>
          <a:graphicData uri="http://schemas.openxmlformats.org/drawingml/2006/table">
            <a:tbl>
              <a:tblPr/>
              <a:tblGrid>
                <a:gridCol w="3622710">
                  <a:extLst>
                    <a:ext uri="{9D8B030D-6E8A-4147-A177-3AD203B41FA5}">
                      <a16:colId xmlns:a16="http://schemas.microsoft.com/office/drawing/2014/main" val="20000"/>
                    </a:ext>
                  </a:extLst>
                </a:gridCol>
                <a:gridCol w="3622710">
                  <a:extLst>
                    <a:ext uri="{9D8B030D-6E8A-4147-A177-3AD203B41FA5}">
                      <a16:colId xmlns:a16="http://schemas.microsoft.com/office/drawing/2014/main" val="20001"/>
                    </a:ext>
                  </a:extLst>
                </a:gridCol>
              </a:tblGrid>
              <a:tr h="683931">
                <a:tc>
                  <a:txBody>
                    <a:bodyPr/>
                    <a:lstStyle>
                      <a:lvl1pPr eaLnBrk="0" hangingPunct="0">
                        <a:spcBef>
                          <a:spcPct val="20000"/>
                        </a:spcBef>
                        <a:buClr>
                          <a:srgbClr val="CCFF33"/>
                        </a:buClr>
                        <a:buSzPct val="80000"/>
                        <a:buFont typeface="Wingdings" pitchFamily="2" charset="2"/>
                        <a:defRPr sz="2400">
                          <a:solidFill>
                            <a:schemeClr val="tx1"/>
                          </a:solidFill>
                          <a:latin typeface="Arial" charset="0"/>
                        </a:defRPr>
                      </a:lvl1pPr>
                      <a:lvl2pPr marL="742950" indent="-285750" eaLnBrk="0" hangingPunct="0">
                        <a:spcBef>
                          <a:spcPct val="20000"/>
                        </a:spcBef>
                        <a:buClr>
                          <a:srgbClr val="CCFF33"/>
                        </a:buClr>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defRPr sz="2400">
                          <a:solidFill>
                            <a:schemeClr val="tx1"/>
                          </a:solidFill>
                          <a:latin typeface="Arial" charset="0"/>
                        </a:defRPr>
                      </a:lvl3pPr>
                      <a:lvl4pPr marL="1600200" indent="-228600" eaLnBrk="0" hangingPunct="0">
                        <a:spcBef>
                          <a:spcPct val="20000"/>
                        </a:spcBef>
                        <a:buClr>
                          <a:srgbClr val="CCFF33"/>
                        </a:buClr>
                        <a:buSzPct val="80000"/>
                        <a:defRPr sz="2400">
                          <a:solidFill>
                            <a:schemeClr val="tx1"/>
                          </a:solidFill>
                          <a:latin typeface="Arial" charset="0"/>
                        </a:defRPr>
                      </a:lvl4pPr>
                      <a:lvl5pPr marL="2057400" indent="-228600" eaLnBrk="0" hangingPunct="0">
                        <a:spcBef>
                          <a:spcPct val="20000"/>
                        </a:spcBef>
                        <a:buClr>
                          <a:srgbClr val="CCFF33"/>
                        </a:buClr>
                        <a:defRPr sz="2400">
                          <a:solidFill>
                            <a:schemeClr val="tx1"/>
                          </a:solidFill>
                          <a:latin typeface="Arial" charset="0"/>
                        </a:defRPr>
                      </a:lvl5pPr>
                      <a:lvl6pPr marL="2514600" indent="-228600" eaLnBrk="0" fontAlgn="base" hangingPunct="0">
                        <a:spcBef>
                          <a:spcPct val="20000"/>
                        </a:spcBef>
                        <a:spcAft>
                          <a:spcPct val="0"/>
                        </a:spcAft>
                        <a:buClr>
                          <a:srgbClr val="CCFF33"/>
                        </a:buClr>
                        <a:defRPr sz="2400">
                          <a:solidFill>
                            <a:schemeClr val="tx1"/>
                          </a:solidFill>
                          <a:latin typeface="Arial" charset="0"/>
                        </a:defRPr>
                      </a:lvl6pPr>
                      <a:lvl7pPr marL="2971800" indent="-228600" eaLnBrk="0" fontAlgn="base" hangingPunct="0">
                        <a:spcBef>
                          <a:spcPct val="20000"/>
                        </a:spcBef>
                        <a:spcAft>
                          <a:spcPct val="0"/>
                        </a:spcAft>
                        <a:buClr>
                          <a:srgbClr val="CCFF33"/>
                        </a:buClr>
                        <a:defRPr sz="2400">
                          <a:solidFill>
                            <a:schemeClr val="tx1"/>
                          </a:solidFill>
                          <a:latin typeface="Arial" charset="0"/>
                        </a:defRPr>
                      </a:lvl7pPr>
                      <a:lvl8pPr marL="3429000" indent="-228600" eaLnBrk="0" fontAlgn="base" hangingPunct="0">
                        <a:spcBef>
                          <a:spcPct val="20000"/>
                        </a:spcBef>
                        <a:spcAft>
                          <a:spcPct val="0"/>
                        </a:spcAft>
                        <a:buClr>
                          <a:srgbClr val="CCFF33"/>
                        </a:buClr>
                        <a:defRPr sz="2400">
                          <a:solidFill>
                            <a:schemeClr val="tx1"/>
                          </a:solidFill>
                          <a:latin typeface="Arial" charset="0"/>
                        </a:defRPr>
                      </a:lvl8pPr>
                      <a:lvl9pPr marL="3886200" indent="-228600" eaLnBrk="0" fontAlgn="base" hangingPunct="0">
                        <a:spcBef>
                          <a:spcPct val="20000"/>
                        </a:spcBef>
                        <a:spcAft>
                          <a:spcPct val="0"/>
                        </a:spcAft>
                        <a:buClr>
                          <a:srgbClr val="CCFF33"/>
                        </a:buClr>
                        <a:defRPr sz="24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Times New Roman" pitchFamily="18" charset="0"/>
                          <a:cs typeface="Times New Roman" pitchFamily="18" charset="0"/>
                        </a:rPr>
                        <a:t>Cannot be worked out</a:t>
                      </a:r>
                      <a:endParaRPr kumimoji="0" lang="en-US" altLang="en-US" sz="18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Times New Roman" pitchFamily="18" charset="0"/>
                          <a:cs typeface="Times New Roman" pitchFamily="18" charset="0"/>
                        </a:rPr>
                        <a:t>(</a:t>
                      </a:r>
                      <a:r>
                        <a:rPr kumimoji="0" lang="en-US" altLang="en-US" sz="1800" b="1" i="0" u="sng" strike="noStrike" cap="none" normalizeH="0" baseline="0" dirty="0">
                          <a:ln>
                            <a:noFill/>
                          </a:ln>
                          <a:solidFill>
                            <a:schemeClr val="tx1"/>
                          </a:solidFill>
                          <a:effectLst/>
                          <a:latin typeface="Times New Roman" pitchFamily="18" charset="0"/>
                          <a:cs typeface="Times New Roman" pitchFamily="18" charset="0"/>
                        </a:rPr>
                        <a:t>might</a:t>
                      </a:r>
                      <a:r>
                        <a:rPr kumimoji="0" lang="en-US" altLang="en-US" sz="1800" b="1" i="0" u="none" strike="noStrike" cap="none" normalizeH="0" baseline="0" dirty="0">
                          <a:ln>
                            <a:noFill/>
                          </a:ln>
                          <a:solidFill>
                            <a:schemeClr val="tx1"/>
                          </a:solidFill>
                          <a:effectLst/>
                          <a:latin typeface="Times New Roman" pitchFamily="18" charset="0"/>
                          <a:cs typeface="Times New Roman" pitchFamily="18" charset="0"/>
                        </a:rPr>
                        <a:t> be so)</a:t>
                      </a:r>
                      <a:endParaRPr kumimoji="0" lang="en-US" altLang="en-US" sz="1800" b="0" i="0" u="none" strike="noStrike" cap="none" normalizeH="0" baseline="0" dirty="0">
                        <a:ln>
                          <a:noFill/>
                        </a:ln>
                        <a:solidFill>
                          <a:schemeClr val="tx1"/>
                        </a:solidFill>
                        <a:effectLst/>
                        <a:latin typeface="Times New Roman" pitchFamily="18" charset="0"/>
                      </a:endParaRPr>
                    </a:p>
                  </a:txBody>
                  <a:tcPr marL="68580" marR="68580" marT="34290" marB="34290"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CCFF33"/>
                        </a:buClr>
                        <a:buSzPct val="80000"/>
                        <a:buFont typeface="Wingdings" pitchFamily="2" charset="2"/>
                        <a:defRPr sz="2400">
                          <a:solidFill>
                            <a:schemeClr val="tx1"/>
                          </a:solidFill>
                          <a:latin typeface="Arial" charset="0"/>
                        </a:defRPr>
                      </a:lvl1pPr>
                      <a:lvl2pPr marL="742950" indent="-285750" eaLnBrk="0" hangingPunct="0">
                        <a:spcBef>
                          <a:spcPct val="20000"/>
                        </a:spcBef>
                        <a:buClr>
                          <a:srgbClr val="CCFF33"/>
                        </a:buClr>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defRPr sz="2400">
                          <a:solidFill>
                            <a:schemeClr val="tx1"/>
                          </a:solidFill>
                          <a:latin typeface="Arial" charset="0"/>
                        </a:defRPr>
                      </a:lvl3pPr>
                      <a:lvl4pPr marL="1600200" indent="-228600" eaLnBrk="0" hangingPunct="0">
                        <a:spcBef>
                          <a:spcPct val="20000"/>
                        </a:spcBef>
                        <a:buClr>
                          <a:srgbClr val="CCFF33"/>
                        </a:buClr>
                        <a:buSzPct val="80000"/>
                        <a:defRPr sz="2400">
                          <a:solidFill>
                            <a:schemeClr val="tx1"/>
                          </a:solidFill>
                          <a:latin typeface="Arial" charset="0"/>
                        </a:defRPr>
                      </a:lvl4pPr>
                      <a:lvl5pPr marL="2057400" indent="-228600" eaLnBrk="0" hangingPunct="0">
                        <a:spcBef>
                          <a:spcPct val="20000"/>
                        </a:spcBef>
                        <a:buClr>
                          <a:srgbClr val="CCFF33"/>
                        </a:buClr>
                        <a:defRPr sz="2400">
                          <a:solidFill>
                            <a:schemeClr val="tx1"/>
                          </a:solidFill>
                          <a:latin typeface="Arial" charset="0"/>
                        </a:defRPr>
                      </a:lvl5pPr>
                      <a:lvl6pPr marL="2514600" indent="-228600" eaLnBrk="0" fontAlgn="base" hangingPunct="0">
                        <a:spcBef>
                          <a:spcPct val="20000"/>
                        </a:spcBef>
                        <a:spcAft>
                          <a:spcPct val="0"/>
                        </a:spcAft>
                        <a:buClr>
                          <a:srgbClr val="CCFF33"/>
                        </a:buClr>
                        <a:defRPr sz="2400">
                          <a:solidFill>
                            <a:schemeClr val="tx1"/>
                          </a:solidFill>
                          <a:latin typeface="Arial" charset="0"/>
                        </a:defRPr>
                      </a:lvl6pPr>
                      <a:lvl7pPr marL="2971800" indent="-228600" eaLnBrk="0" fontAlgn="base" hangingPunct="0">
                        <a:spcBef>
                          <a:spcPct val="20000"/>
                        </a:spcBef>
                        <a:spcAft>
                          <a:spcPct val="0"/>
                        </a:spcAft>
                        <a:buClr>
                          <a:srgbClr val="CCFF33"/>
                        </a:buClr>
                        <a:defRPr sz="2400">
                          <a:solidFill>
                            <a:schemeClr val="tx1"/>
                          </a:solidFill>
                          <a:latin typeface="Arial" charset="0"/>
                        </a:defRPr>
                      </a:lvl7pPr>
                      <a:lvl8pPr marL="3429000" indent="-228600" eaLnBrk="0" fontAlgn="base" hangingPunct="0">
                        <a:spcBef>
                          <a:spcPct val="20000"/>
                        </a:spcBef>
                        <a:spcAft>
                          <a:spcPct val="0"/>
                        </a:spcAft>
                        <a:buClr>
                          <a:srgbClr val="CCFF33"/>
                        </a:buClr>
                        <a:defRPr sz="2400">
                          <a:solidFill>
                            <a:schemeClr val="tx1"/>
                          </a:solidFill>
                          <a:latin typeface="Arial" charset="0"/>
                        </a:defRPr>
                      </a:lvl8pPr>
                      <a:lvl9pPr marL="3886200" indent="-228600" eaLnBrk="0" fontAlgn="base" hangingPunct="0">
                        <a:spcBef>
                          <a:spcPct val="20000"/>
                        </a:spcBef>
                        <a:spcAft>
                          <a:spcPct val="0"/>
                        </a:spcAft>
                        <a:buClr>
                          <a:srgbClr val="CCFF33"/>
                        </a:buClr>
                        <a:defRPr sz="24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Times New Roman" pitchFamily="18" charset="0"/>
                          <a:cs typeface="Times New Roman" pitchFamily="18" charset="0"/>
                        </a:rPr>
                        <a:t>Can be worked out</a:t>
                      </a:r>
                      <a:endParaRPr kumimoji="0" lang="en-US" altLang="en-US" sz="18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Times New Roman" pitchFamily="18" charset="0"/>
                          <a:cs typeface="Times New Roman" pitchFamily="18" charset="0"/>
                        </a:rPr>
                        <a:t>(</a:t>
                      </a:r>
                      <a:r>
                        <a:rPr kumimoji="0" lang="en-US" altLang="en-US" sz="1800" b="1" i="0" u="sng" strike="noStrike" cap="none" normalizeH="0" baseline="0" dirty="0">
                          <a:ln>
                            <a:noFill/>
                          </a:ln>
                          <a:solidFill>
                            <a:schemeClr val="tx1"/>
                          </a:solidFill>
                          <a:effectLst/>
                          <a:latin typeface="Times New Roman" pitchFamily="18" charset="0"/>
                          <a:cs typeface="Times New Roman" pitchFamily="18" charset="0"/>
                        </a:rPr>
                        <a:t>must</a:t>
                      </a:r>
                      <a:r>
                        <a:rPr kumimoji="0" lang="en-US" altLang="en-US" sz="1800" b="1" i="0" u="none" strike="noStrike" cap="none" normalizeH="0" baseline="0" dirty="0">
                          <a:ln>
                            <a:noFill/>
                          </a:ln>
                          <a:solidFill>
                            <a:schemeClr val="tx1"/>
                          </a:solidFill>
                          <a:effectLst/>
                          <a:latin typeface="Times New Roman" pitchFamily="18" charset="0"/>
                          <a:cs typeface="Times New Roman" pitchFamily="18" charset="0"/>
                        </a:rPr>
                        <a:t> be so)</a:t>
                      </a:r>
                      <a:endParaRPr kumimoji="0" lang="en-US" altLang="en-US" sz="1800" b="0" i="0" u="none" strike="noStrike" cap="none" normalizeH="0" baseline="0" dirty="0">
                        <a:ln>
                          <a:noFill/>
                        </a:ln>
                        <a:solidFill>
                          <a:schemeClr val="tx1"/>
                        </a:solidFill>
                        <a:effectLst/>
                        <a:latin typeface="Times New Roman" pitchFamily="18" charset="0"/>
                      </a:endParaRPr>
                    </a:p>
                  </a:txBody>
                  <a:tcPr marL="68580" marR="68580" marT="34290" marB="34290"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851934">
                <a:tc>
                  <a:txBody>
                    <a:bodyPr/>
                    <a:lstStyle>
                      <a:lvl1pPr marL="176213" indent="-176213" eaLnBrk="0" hangingPunct="0">
                        <a:spcBef>
                          <a:spcPct val="20000"/>
                        </a:spcBef>
                        <a:buClr>
                          <a:srgbClr val="CCFF33"/>
                        </a:buClr>
                        <a:buSzPct val="80000"/>
                        <a:buFont typeface="Wingdings" pitchFamily="2" charset="2"/>
                        <a:defRPr sz="2400">
                          <a:solidFill>
                            <a:schemeClr val="tx1"/>
                          </a:solidFill>
                          <a:latin typeface="Arial" charset="0"/>
                        </a:defRPr>
                      </a:lvl1pPr>
                      <a:lvl2pPr marL="742950" indent="-285750" eaLnBrk="0" hangingPunct="0">
                        <a:spcBef>
                          <a:spcPct val="20000"/>
                        </a:spcBef>
                        <a:buClr>
                          <a:srgbClr val="CCFF33"/>
                        </a:buClr>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defRPr sz="2400">
                          <a:solidFill>
                            <a:schemeClr val="tx1"/>
                          </a:solidFill>
                          <a:latin typeface="Arial" charset="0"/>
                        </a:defRPr>
                      </a:lvl3pPr>
                      <a:lvl4pPr marL="1600200" indent="-228600" eaLnBrk="0" hangingPunct="0">
                        <a:spcBef>
                          <a:spcPct val="20000"/>
                        </a:spcBef>
                        <a:buClr>
                          <a:srgbClr val="CCFF33"/>
                        </a:buClr>
                        <a:buSzPct val="80000"/>
                        <a:defRPr sz="2400">
                          <a:solidFill>
                            <a:schemeClr val="tx1"/>
                          </a:solidFill>
                          <a:latin typeface="Arial" charset="0"/>
                        </a:defRPr>
                      </a:lvl4pPr>
                      <a:lvl5pPr marL="2057400" indent="-228600" eaLnBrk="0" hangingPunct="0">
                        <a:spcBef>
                          <a:spcPct val="20000"/>
                        </a:spcBef>
                        <a:buClr>
                          <a:srgbClr val="CCFF33"/>
                        </a:buClr>
                        <a:defRPr sz="2400">
                          <a:solidFill>
                            <a:schemeClr val="tx1"/>
                          </a:solidFill>
                          <a:latin typeface="Arial" charset="0"/>
                        </a:defRPr>
                      </a:lvl5pPr>
                      <a:lvl6pPr marL="2514600" indent="-228600" eaLnBrk="0" fontAlgn="base" hangingPunct="0">
                        <a:spcBef>
                          <a:spcPct val="20000"/>
                        </a:spcBef>
                        <a:spcAft>
                          <a:spcPct val="0"/>
                        </a:spcAft>
                        <a:buClr>
                          <a:srgbClr val="CCFF33"/>
                        </a:buClr>
                        <a:defRPr sz="2400">
                          <a:solidFill>
                            <a:schemeClr val="tx1"/>
                          </a:solidFill>
                          <a:latin typeface="Arial" charset="0"/>
                        </a:defRPr>
                      </a:lvl6pPr>
                      <a:lvl7pPr marL="2971800" indent="-228600" eaLnBrk="0" fontAlgn="base" hangingPunct="0">
                        <a:spcBef>
                          <a:spcPct val="20000"/>
                        </a:spcBef>
                        <a:spcAft>
                          <a:spcPct val="0"/>
                        </a:spcAft>
                        <a:buClr>
                          <a:srgbClr val="CCFF33"/>
                        </a:buClr>
                        <a:defRPr sz="2400">
                          <a:solidFill>
                            <a:schemeClr val="tx1"/>
                          </a:solidFill>
                          <a:latin typeface="Arial" charset="0"/>
                        </a:defRPr>
                      </a:lvl7pPr>
                      <a:lvl8pPr marL="3429000" indent="-228600" eaLnBrk="0" fontAlgn="base" hangingPunct="0">
                        <a:spcBef>
                          <a:spcPct val="20000"/>
                        </a:spcBef>
                        <a:spcAft>
                          <a:spcPct val="0"/>
                        </a:spcAft>
                        <a:buClr>
                          <a:srgbClr val="CCFF33"/>
                        </a:buClr>
                        <a:defRPr sz="2400">
                          <a:solidFill>
                            <a:schemeClr val="tx1"/>
                          </a:solidFill>
                          <a:latin typeface="Arial" charset="0"/>
                        </a:defRPr>
                      </a:lvl8pPr>
                      <a:lvl9pPr marL="3886200" indent="-228600" eaLnBrk="0" fontAlgn="base" hangingPunct="0">
                        <a:spcBef>
                          <a:spcPct val="20000"/>
                        </a:spcBef>
                        <a:spcAft>
                          <a:spcPct val="0"/>
                        </a:spcAft>
                        <a:buClr>
                          <a:srgbClr val="CCFF33"/>
                        </a:buClr>
                        <a:defRPr sz="2400">
                          <a:solidFill>
                            <a:schemeClr val="tx1"/>
                          </a:solidFill>
                          <a:latin typeface="Arial" charset="0"/>
                        </a:defRPr>
                      </a:lvl9pPr>
                    </a:lstStyle>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GB" altLang="en-US" sz="1800" b="0" i="0" u="none" strike="noStrike" cap="none" normalizeH="0" baseline="0" dirty="0">
                          <a:ln>
                            <a:noFill/>
                          </a:ln>
                          <a:solidFill>
                            <a:schemeClr val="tx1"/>
                          </a:solidFill>
                          <a:effectLst/>
                          <a:latin typeface="Times New Roman" pitchFamily="18" charset="0"/>
                          <a:cs typeface="Times New Roman" pitchFamily="18" charset="0"/>
                        </a:rPr>
                        <a:t>Names of shapes</a:t>
                      </a:r>
                    </a:p>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GB" altLang="en-US" sz="1800" b="0" i="0" u="none" strike="noStrike" cap="none" normalizeH="0" baseline="0" dirty="0">
                          <a:ln>
                            <a:noFill/>
                          </a:ln>
                          <a:solidFill>
                            <a:schemeClr val="tx1"/>
                          </a:solidFill>
                          <a:effectLst/>
                          <a:latin typeface="Times New Roman" pitchFamily="18" charset="0"/>
                          <a:cs typeface="Times New Roman" pitchFamily="18" charset="0"/>
                        </a:rPr>
                        <a:t>Definitions of ...... </a:t>
                      </a:r>
                    </a:p>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GB" altLang="en-US" sz="1800" b="0" i="0" u="none" strike="noStrike" cap="none" normalizeH="0" baseline="0" dirty="0">
                          <a:ln>
                            <a:noFill/>
                          </a:ln>
                          <a:solidFill>
                            <a:schemeClr val="tx1"/>
                          </a:solidFill>
                          <a:effectLst/>
                          <a:latin typeface="Times New Roman" pitchFamily="18" charset="0"/>
                          <a:cs typeface="Times New Roman" pitchFamily="18" charset="0"/>
                        </a:rPr>
                        <a:t>Measuring bearings from north</a:t>
                      </a:r>
                    </a:p>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GB" altLang="en-US" sz="1800" b="0" i="0" u="none" strike="noStrike" cap="none" normalizeH="0" baseline="0" dirty="0">
                          <a:ln>
                            <a:noFill/>
                          </a:ln>
                          <a:solidFill>
                            <a:schemeClr val="tx1"/>
                          </a:solidFill>
                          <a:effectLst/>
                          <a:latin typeface="Times New Roman" pitchFamily="18" charset="0"/>
                          <a:cs typeface="Times New Roman" pitchFamily="18" charset="0"/>
                        </a:rPr>
                        <a:t>x and y co-ordinates</a:t>
                      </a:r>
                    </a:p>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GB" altLang="en-US" sz="1800" b="0" i="0" u="none" strike="noStrike" cap="none" normalizeH="0" baseline="0" dirty="0">
                          <a:ln>
                            <a:noFill/>
                          </a:ln>
                          <a:solidFill>
                            <a:schemeClr val="tx1"/>
                          </a:solidFill>
                          <a:effectLst/>
                          <a:latin typeface="Times New Roman" pitchFamily="18" charset="0"/>
                          <a:cs typeface="Times New Roman" pitchFamily="18" charset="0"/>
                        </a:rPr>
                        <a:t>How heavy is a kg?</a:t>
                      </a:r>
                    </a:p>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GB" altLang="en-US" sz="1800" b="0" i="0" u="none" strike="noStrike" cap="none" normalizeH="0" baseline="0" dirty="0">
                          <a:ln>
                            <a:noFill/>
                          </a:ln>
                          <a:solidFill>
                            <a:schemeClr val="tx1"/>
                          </a:solidFill>
                          <a:effectLst/>
                          <a:latin typeface="Times New Roman" pitchFamily="18" charset="0"/>
                          <a:cs typeface="Times New Roman" pitchFamily="18" charset="0"/>
                        </a:rPr>
                        <a:t>How long is a metre?</a:t>
                      </a:r>
                    </a:p>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GB" altLang="en-US" sz="1800" b="0" i="0" u="none" strike="noStrike" cap="none" normalizeH="0" baseline="0" dirty="0">
                          <a:ln>
                            <a:noFill/>
                          </a:ln>
                          <a:solidFill>
                            <a:schemeClr val="tx1"/>
                          </a:solidFill>
                          <a:effectLst/>
                          <a:latin typeface="Times New Roman" pitchFamily="18" charset="0"/>
                          <a:cs typeface="Times New Roman" pitchFamily="18" charset="0"/>
                        </a:rPr>
                        <a:t>Terminology - e.g. names of  theorems, such as ‘factor’ theorem </a:t>
                      </a:r>
                    </a:p>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GB" altLang="en-US" sz="1800" b="0" i="0" u="none" strike="noStrike" cap="none" normalizeH="0" baseline="0" dirty="0">
                          <a:ln>
                            <a:noFill/>
                          </a:ln>
                          <a:solidFill>
                            <a:schemeClr val="tx1"/>
                          </a:solidFill>
                          <a:effectLst/>
                          <a:latin typeface="Times New Roman" pitchFamily="18" charset="0"/>
                          <a:cs typeface="Times New Roman" pitchFamily="18" charset="0"/>
                        </a:rPr>
                        <a:t>Word/label</a:t>
                      </a:r>
                    </a:p>
                    <a:p>
                      <a:pPr marL="176213" marR="0" lvl="0" indent="-176213" algn="l" defTabSz="914400" rtl="0" eaLnBrk="1" fontAlgn="base" latinLnBrk="0" hangingPunct="1">
                        <a:lnSpc>
                          <a:spcPct val="100000"/>
                        </a:lnSpc>
                        <a:spcBef>
                          <a:spcPct val="0"/>
                        </a:spcBef>
                        <a:spcAft>
                          <a:spcPct val="0"/>
                        </a:spcAft>
                        <a:buClrTx/>
                        <a:buSzTx/>
                        <a:buFontTx/>
                        <a:buChar char="•"/>
                        <a:tabLst/>
                      </a:pPr>
                      <a:endParaRPr kumimoji="0" lang="en-US" altLang="en-US" sz="800" b="0"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34290" marB="34290"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76213" indent="-176213" eaLnBrk="0" hangingPunct="0">
                        <a:spcBef>
                          <a:spcPct val="20000"/>
                        </a:spcBef>
                        <a:buClr>
                          <a:srgbClr val="CCFF33"/>
                        </a:buClr>
                        <a:buSzPct val="80000"/>
                        <a:buFont typeface="Wingdings" pitchFamily="2" charset="2"/>
                        <a:defRPr sz="2400">
                          <a:solidFill>
                            <a:schemeClr val="tx1"/>
                          </a:solidFill>
                          <a:latin typeface="Arial" charset="0"/>
                        </a:defRPr>
                      </a:lvl1pPr>
                      <a:lvl2pPr marL="742950" indent="-285750" eaLnBrk="0" hangingPunct="0">
                        <a:spcBef>
                          <a:spcPct val="20000"/>
                        </a:spcBef>
                        <a:buClr>
                          <a:srgbClr val="CCFF33"/>
                        </a:buClr>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defRPr sz="2400">
                          <a:solidFill>
                            <a:schemeClr val="tx1"/>
                          </a:solidFill>
                          <a:latin typeface="Arial" charset="0"/>
                        </a:defRPr>
                      </a:lvl3pPr>
                      <a:lvl4pPr marL="1600200" indent="-228600" eaLnBrk="0" hangingPunct="0">
                        <a:spcBef>
                          <a:spcPct val="20000"/>
                        </a:spcBef>
                        <a:buClr>
                          <a:srgbClr val="CCFF33"/>
                        </a:buClr>
                        <a:buSzPct val="80000"/>
                        <a:defRPr sz="2400">
                          <a:solidFill>
                            <a:schemeClr val="tx1"/>
                          </a:solidFill>
                          <a:latin typeface="Arial" charset="0"/>
                        </a:defRPr>
                      </a:lvl4pPr>
                      <a:lvl5pPr marL="2057400" indent="-228600" eaLnBrk="0" hangingPunct="0">
                        <a:spcBef>
                          <a:spcPct val="20000"/>
                        </a:spcBef>
                        <a:buClr>
                          <a:srgbClr val="CCFF33"/>
                        </a:buClr>
                        <a:defRPr sz="2400">
                          <a:solidFill>
                            <a:schemeClr val="tx1"/>
                          </a:solidFill>
                          <a:latin typeface="Arial" charset="0"/>
                        </a:defRPr>
                      </a:lvl5pPr>
                      <a:lvl6pPr marL="2514600" indent="-228600" eaLnBrk="0" fontAlgn="base" hangingPunct="0">
                        <a:spcBef>
                          <a:spcPct val="20000"/>
                        </a:spcBef>
                        <a:spcAft>
                          <a:spcPct val="0"/>
                        </a:spcAft>
                        <a:buClr>
                          <a:srgbClr val="CCFF33"/>
                        </a:buClr>
                        <a:defRPr sz="2400">
                          <a:solidFill>
                            <a:schemeClr val="tx1"/>
                          </a:solidFill>
                          <a:latin typeface="Arial" charset="0"/>
                        </a:defRPr>
                      </a:lvl6pPr>
                      <a:lvl7pPr marL="2971800" indent="-228600" eaLnBrk="0" fontAlgn="base" hangingPunct="0">
                        <a:spcBef>
                          <a:spcPct val="20000"/>
                        </a:spcBef>
                        <a:spcAft>
                          <a:spcPct val="0"/>
                        </a:spcAft>
                        <a:buClr>
                          <a:srgbClr val="CCFF33"/>
                        </a:buClr>
                        <a:defRPr sz="2400">
                          <a:solidFill>
                            <a:schemeClr val="tx1"/>
                          </a:solidFill>
                          <a:latin typeface="Arial" charset="0"/>
                        </a:defRPr>
                      </a:lvl7pPr>
                      <a:lvl8pPr marL="3429000" indent="-228600" eaLnBrk="0" fontAlgn="base" hangingPunct="0">
                        <a:spcBef>
                          <a:spcPct val="20000"/>
                        </a:spcBef>
                        <a:spcAft>
                          <a:spcPct val="0"/>
                        </a:spcAft>
                        <a:buClr>
                          <a:srgbClr val="CCFF33"/>
                        </a:buClr>
                        <a:defRPr sz="2400">
                          <a:solidFill>
                            <a:schemeClr val="tx1"/>
                          </a:solidFill>
                          <a:latin typeface="Arial" charset="0"/>
                        </a:defRPr>
                      </a:lvl8pPr>
                      <a:lvl9pPr marL="3886200" indent="-228600" eaLnBrk="0" fontAlgn="base" hangingPunct="0">
                        <a:spcBef>
                          <a:spcPct val="20000"/>
                        </a:spcBef>
                        <a:spcAft>
                          <a:spcPct val="0"/>
                        </a:spcAft>
                        <a:buClr>
                          <a:srgbClr val="CCFF33"/>
                        </a:buClr>
                        <a:defRPr sz="2400">
                          <a:solidFill>
                            <a:schemeClr val="tx1"/>
                          </a:solidFill>
                          <a:latin typeface="Arial" charset="0"/>
                        </a:defRPr>
                      </a:lvl9pPr>
                    </a:lstStyle>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GB" altLang="en-US" sz="1800" b="0" i="0" u="none" strike="noStrike" cap="none" normalizeH="0" baseline="0" dirty="0">
                          <a:ln>
                            <a:noFill/>
                          </a:ln>
                          <a:solidFill>
                            <a:schemeClr val="tx1"/>
                          </a:solidFill>
                          <a:effectLst/>
                          <a:latin typeface="Times New Roman" pitchFamily="18" charset="0"/>
                          <a:cs typeface="Times New Roman" pitchFamily="18" charset="0"/>
                        </a:rPr>
                        <a:t>Interior angles of regular polygons</a:t>
                      </a:r>
                    </a:p>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Times New Roman" pitchFamily="18" charset="0"/>
                          <a:cs typeface="Times New Roman" pitchFamily="18" charset="0"/>
                        </a:rPr>
                        <a:t>V = IR   </a:t>
                      </a:r>
                      <a:r>
                        <a:rPr kumimoji="0" lang="en-US" altLang="en-US" sz="18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r>
                        <a:rPr kumimoji="0" lang="en-US" altLang="en-US" sz="18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altLang="en-US" sz="18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I = V/R</a:t>
                      </a:r>
                    </a:p>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GB" altLang="en-US" sz="18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Solution of a linear equation</a:t>
                      </a:r>
                      <a:endParaRPr kumimoji="0" lang="en-GB" altLang="en-US" sz="1800" b="0" i="0" u="none" strike="noStrike" cap="none" normalizeH="0" baseline="0" dirty="0">
                        <a:ln>
                          <a:noFill/>
                        </a:ln>
                        <a:solidFill>
                          <a:schemeClr val="tx1"/>
                        </a:solidFill>
                        <a:effectLst/>
                        <a:latin typeface="Times New Roman" pitchFamily="18" charset="0"/>
                        <a:cs typeface="Times New Roman" pitchFamily="18" charset="0"/>
                      </a:endParaRPr>
                    </a:p>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GB" altLang="en-US" sz="1800" b="0" i="0" u="none" strike="noStrike" cap="none" normalizeH="0" baseline="0" dirty="0">
                          <a:ln>
                            <a:noFill/>
                          </a:ln>
                          <a:solidFill>
                            <a:schemeClr val="tx1"/>
                          </a:solidFill>
                          <a:effectLst/>
                          <a:latin typeface="Times New Roman" pitchFamily="18" charset="0"/>
                          <a:cs typeface="Times New Roman" pitchFamily="18" charset="0"/>
                        </a:rPr>
                        <a:t>What happens to a number if multiplied by &lt;1 or &gt;1</a:t>
                      </a:r>
                    </a:p>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GB" altLang="en-US" sz="1800" b="0" i="0" u="none" strike="noStrike" cap="none" normalizeH="0" baseline="0" dirty="0">
                          <a:ln>
                            <a:noFill/>
                          </a:ln>
                          <a:solidFill>
                            <a:schemeClr val="tx1"/>
                          </a:solidFill>
                          <a:effectLst/>
                          <a:latin typeface="Times New Roman" pitchFamily="18" charset="0"/>
                          <a:cs typeface="Times New Roman" pitchFamily="18" charset="0"/>
                        </a:rPr>
                        <a:t>Rough estimates of measurements</a:t>
                      </a:r>
                    </a:p>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Times New Roman" pitchFamily="18" charset="0"/>
                          <a:cs typeface="Times New Roman" pitchFamily="18" charset="0"/>
                        </a:rPr>
                        <a:t>2 x 3</a:t>
                      </a:r>
                    </a:p>
                    <a:p>
                      <a:pPr marL="176213" marR="0" lvl="0" indent="-176213"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Times New Roman" pitchFamily="18" charset="0"/>
                          <a:cs typeface="Times New Roman" pitchFamily="18" charset="0"/>
                        </a:rPr>
                        <a:t>Finding factors of a</a:t>
                      </a:r>
                      <a:r>
                        <a:rPr kumimoji="0" lang="en-US" altLang="en-US" sz="1800" b="0" i="0" u="none" strike="noStrike" cap="none" normalizeH="0" baseline="30000" dirty="0">
                          <a:ln>
                            <a:noFill/>
                          </a:ln>
                          <a:solidFill>
                            <a:schemeClr val="tx1"/>
                          </a:solidFill>
                          <a:effectLst/>
                          <a:latin typeface="Times New Roman" pitchFamily="18" charset="0"/>
                          <a:cs typeface="Times New Roman" pitchFamily="18" charset="0"/>
                        </a:rPr>
                        <a:t>3</a:t>
                      </a:r>
                      <a:r>
                        <a:rPr kumimoji="0" lang="en-US" altLang="en-US" sz="1800" b="0" i="0" u="none" strike="noStrike" cap="none" normalizeH="0" baseline="0" dirty="0">
                          <a:ln>
                            <a:noFill/>
                          </a:ln>
                          <a:solidFill>
                            <a:schemeClr val="tx1"/>
                          </a:solidFill>
                          <a:effectLst/>
                          <a:latin typeface="Times New Roman" pitchFamily="18" charset="0"/>
                          <a:cs typeface="Times New Roman" pitchFamily="18" charset="0"/>
                        </a:rPr>
                        <a:t> + b</a:t>
                      </a:r>
                      <a:r>
                        <a:rPr kumimoji="0" lang="en-US" altLang="en-US" sz="1800" b="0" i="0" u="none" strike="noStrike" cap="none" normalizeH="0" baseline="30000" dirty="0">
                          <a:ln>
                            <a:noFill/>
                          </a:ln>
                          <a:solidFill>
                            <a:schemeClr val="tx1"/>
                          </a:solidFill>
                          <a:effectLst/>
                          <a:latin typeface="Times New Roman" pitchFamily="18" charset="0"/>
                          <a:cs typeface="Times New Roman" pitchFamily="18" charset="0"/>
                        </a:rPr>
                        <a:t>3</a:t>
                      </a:r>
                      <a:endParaRPr kumimoji="0" lang="en-US" altLang="en-US" sz="1800" b="0" i="0" u="none" strike="noStrike" cap="none" normalizeH="0" baseline="0" dirty="0">
                        <a:ln>
                          <a:noFill/>
                        </a:ln>
                        <a:solidFill>
                          <a:schemeClr val="tx1"/>
                        </a:solidFill>
                        <a:effectLst/>
                        <a:latin typeface="Times New Roman" pitchFamily="18" charset="0"/>
                        <a:cs typeface="Times New Roman" pitchFamily="18" charset="0"/>
                      </a:endParaRPr>
                    </a:p>
                    <a:p>
                      <a:pPr marL="176213" marR="0" lvl="0" indent="-176213"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Times New Roman" pitchFamily="18" charset="0"/>
                          <a:cs typeface="Times New Roman" pitchFamily="18" charset="0"/>
                        </a:rPr>
                        <a:t>Finding angles or lengths in triangle problems, for example based upon this triangle:</a:t>
                      </a:r>
                    </a:p>
                    <a:p>
                      <a:pPr marL="176213" marR="0" lvl="0" indent="-176213"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Times New Roman" pitchFamily="18" charset="0"/>
                          <a:cs typeface="Times New Roman" pitchFamily="18" charset="0"/>
                        </a:rPr>
                        <a:t>Property of </a:t>
                      </a:r>
                      <a:r>
                        <a:rPr kumimoji="0" lang="en-US" altLang="en-US" sz="1800" b="0" i="0" u="none" strike="noStrike" cap="none" normalizeH="0" baseline="0" dirty="0" err="1">
                          <a:ln>
                            <a:noFill/>
                          </a:ln>
                          <a:solidFill>
                            <a:schemeClr val="tx1"/>
                          </a:solidFill>
                          <a:effectLst/>
                          <a:latin typeface="Times New Roman" pitchFamily="18" charset="0"/>
                          <a:cs typeface="Times New Roman" pitchFamily="18" charset="0"/>
                        </a:rPr>
                        <a:t>primeness</a:t>
                      </a:r>
                      <a:r>
                        <a:rPr kumimoji="0" lang="en-US" altLang="en-US" sz="1800" b="0" i="0" u="none" strike="noStrike" cap="none" normalizeH="0" baseline="0" dirty="0">
                          <a:ln>
                            <a:noFill/>
                          </a:ln>
                          <a:solidFill>
                            <a:schemeClr val="tx1"/>
                          </a:solidFill>
                          <a:effectLst/>
                          <a:latin typeface="Times New Roman" pitchFamily="18" charset="0"/>
                          <a:cs typeface="Times New Roman" pitchFamily="18" charset="0"/>
                        </a:rPr>
                        <a:t> </a:t>
                      </a:r>
                    </a:p>
                    <a:p>
                      <a:pPr marL="176213" marR="0" lvl="0" indent="-176213"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Times New Roman" pitchFamily="18" charset="0"/>
                          <a:cs typeface="Times New Roman" pitchFamily="18" charset="0"/>
                        </a:rPr>
                        <a:t>Symmetry</a:t>
                      </a:r>
                    </a:p>
                    <a:p>
                      <a:pPr marL="176213" marR="0" lvl="0" indent="-176213" algn="l" defTabSz="914400" rtl="0" eaLnBrk="1" fontAlgn="base" latinLnBrk="0" hangingPunct="1">
                        <a:lnSpc>
                          <a:spcPct val="100000"/>
                        </a:lnSpc>
                        <a:spcBef>
                          <a:spcPct val="0"/>
                        </a:spcBef>
                        <a:spcAft>
                          <a:spcPct val="0"/>
                        </a:spcAft>
                        <a:buClrTx/>
                        <a:buSzTx/>
                        <a:buFontTx/>
                        <a:buChar char="•"/>
                        <a:tabLst/>
                      </a:pPr>
                      <a:endParaRPr kumimoji="0" lang="en-US" altLang="en-US" sz="1200" b="0"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34290" marB="34290"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82386">
                <a:tc>
                  <a:txBody>
                    <a:bodyPr/>
                    <a:lstStyle>
                      <a:lvl1pPr eaLnBrk="0" hangingPunct="0">
                        <a:spcBef>
                          <a:spcPct val="20000"/>
                        </a:spcBef>
                        <a:buClr>
                          <a:srgbClr val="CCFF33"/>
                        </a:buClr>
                        <a:buSzPct val="80000"/>
                        <a:buFont typeface="Wingdings" pitchFamily="2" charset="2"/>
                        <a:defRPr sz="2400">
                          <a:solidFill>
                            <a:schemeClr val="tx1"/>
                          </a:solidFill>
                          <a:latin typeface="Arial" charset="0"/>
                        </a:defRPr>
                      </a:lvl1pPr>
                      <a:lvl2pPr marL="742950" indent="-285750" eaLnBrk="0" hangingPunct="0">
                        <a:spcBef>
                          <a:spcPct val="20000"/>
                        </a:spcBef>
                        <a:buClr>
                          <a:srgbClr val="CCFF33"/>
                        </a:buClr>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defRPr sz="2400">
                          <a:solidFill>
                            <a:schemeClr val="tx1"/>
                          </a:solidFill>
                          <a:latin typeface="Arial" charset="0"/>
                        </a:defRPr>
                      </a:lvl3pPr>
                      <a:lvl4pPr marL="1600200" indent="-228600" eaLnBrk="0" hangingPunct="0">
                        <a:spcBef>
                          <a:spcPct val="20000"/>
                        </a:spcBef>
                        <a:buClr>
                          <a:srgbClr val="CCFF33"/>
                        </a:buClr>
                        <a:buSzPct val="80000"/>
                        <a:defRPr sz="2400">
                          <a:solidFill>
                            <a:schemeClr val="tx1"/>
                          </a:solidFill>
                          <a:latin typeface="Arial" charset="0"/>
                        </a:defRPr>
                      </a:lvl4pPr>
                      <a:lvl5pPr marL="2057400" indent="-228600" eaLnBrk="0" hangingPunct="0">
                        <a:spcBef>
                          <a:spcPct val="20000"/>
                        </a:spcBef>
                        <a:buClr>
                          <a:srgbClr val="CCFF33"/>
                        </a:buClr>
                        <a:defRPr sz="2400">
                          <a:solidFill>
                            <a:schemeClr val="tx1"/>
                          </a:solidFill>
                          <a:latin typeface="Arial" charset="0"/>
                        </a:defRPr>
                      </a:lvl5pPr>
                      <a:lvl6pPr marL="2514600" indent="-228600" eaLnBrk="0" fontAlgn="base" hangingPunct="0">
                        <a:spcBef>
                          <a:spcPct val="20000"/>
                        </a:spcBef>
                        <a:spcAft>
                          <a:spcPct val="0"/>
                        </a:spcAft>
                        <a:buClr>
                          <a:srgbClr val="CCFF33"/>
                        </a:buClr>
                        <a:defRPr sz="2400">
                          <a:solidFill>
                            <a:schemeClr val="tx1"/>
                          </a:solidFill>
                          <a:latin typeface="Arial" charset="0"/>
                        </a:defRPr>
                      </a:lvl6pPr>
                      <a:lvl7pPr marL="2971800" indent="-228600" eaLnBrk="0" fontAlgn="base" hangingPunct="0">
                        <a:spcBef>
                          <a:spcPct val="20000"/>
                        </a:spcBef>
                        <a:spcAft>
                          <a:spcPct val="0"/>
                        </a:spcAft>
                        <a:buClr>
                          <a:srgbClr val="CCFF33"/>
                        </a:buClr>
                        <a:defRPr sz="2400">
                          <a:solidFill>
                            <a:schemeClr val="tx1"/>
                          </a:solidFill>
                          <a:latin typeface="Arial" charset="0"/>
                        </a:defRPr>
                      </a:lvl7pPr>
                      <a:lvl8pPr marL="3429000" indent="-228600" eaLnBrk="0" fontAlgn="base" hangingPunct="0">
                        <a:spcBef>
                          <a:spcPct val="20000"/>
                        </a:spcBef>
                        <a:spcAft>
                          <a:spcPct val="0"/>
                        </a:spcAft>
                        <a:buClr>
                          <a:srgbClr val="CCFF33"/>
                        </a:buClr>
                        <a:defRPr sz="2400">
                          <a:solidFill>
                            <a:schemeClr val="tx1"/>
                          </a:solidFill>
                          <a:latin typeface="Arial" charset="0"/>
                        </a:defRPr>
                      </a:lvl8pPr>
                      <a:lvl9pPr marL="3886200" indent="-228600" eaLnBrk="0" fontAlgn="base" hangingPunct="0">
                        <a:spcBef>
                          <a:spcPct val="20000"/>
                        </a:spcBef>
                        <a:spcAft>
                          <a:spcPct val="0"/>
                        </a:spcAft>
                        <a:buClr>
                          <a:srgbClr val="CCFF33"/>
                        </a:buClr>
                        <a:defRPr sz="24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err="1">
                          <a:ln>
                            <a:noFill/>
                          </a:ln>
                          <a:solidFill>
                            <a:schemeClr val="tx1"/>
                          </a:solidFill>
                          <a:effectLst/>
                          <a:latin typeface="Times New Roman" pitchFamily="18" charset="0"/>
                          <a:cs typeface="Times New Roman" pitchFamily="18" charset="0"/>
                        </a:rPr>
                        <a:t>Summarised</a:t>
                      </a:r>
                      <a:r>
                        <a:rPr kumimoji="0" lang="en-US" altLang="en-US" sz="1800" b="0" i="0" u="none" strike="noStrike" cap="none" normalizeH="0" baseline="0" dirty="0">
                          <a:ln>
                            <a:noFill/>
                          </a:ln>
                          <a:solidFill>
                            <a:schemeClr val="tx1"/>
                          </a:solidFill>
                          <a:effectLst/>
                          <a:latin typeface="Times New Roman" pitchFamily="18" charset="0"/>
                          <a:cs typeface="Times New Roman" pitchFamily="18" charset="0"/>
                        </a:rPr>
                        <a:t> as: words, symbols, notation and conventions.</a:t>
                      </a:r>
                      <a:endParaRPr kumimoji="0" lang="en-US" altLang="en-US" sz="1800" b="0" i="0" u="none" strike="noStrike" cap="none" normalizeH="0" baseline="0" dirty="0">
                        <a:ln>
                          <a:noFill/>
                        </a:ln>
                        <a:solidFill>
                          <a:schemeClr val="tx1"/>
                        </a:solidFill>
                        <a:effectLst/>
                        <a:latin typeface="Times New Roman" pitchFamily="18" charset="0"/>
                      </a:endParaRPr>
                    </a:p>
                  </a:txBody>
                  <a:tcPr marL="68580" marR="68580" marT="34290" marB="34290"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CCFF33"/>
                        </a:buClr>
                        <a:buSzPct val="80000"/>
                        <a:buFont typeface="Wingdings" pitchFamily="2" charset="2"/>
                        <a:defRPr sz="2400">
                          <a:solidFill>
                            <a:schemeClr val="tx1"/>
                          </a:solidFill>
                          <a:latin typeface="Arial" charset="0"/>
                        </a:defRPr>
                      </a:lvl1pPr>
                      <a:lvl2pPr marL="742950" indent="-285750" eaLnBrk="0" hangingPunct="0">
                        <a:spcBef>
                          <a:spcPct val="20000"/>
                        </a:spcBef>
                        <a:buClr>
                          <a:srgbClr val="CCFF33"/>
                        </a:buClr>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defRPr sz="2400">
                          <a:solidFill>
                            <a:schemeClr val="tx1"/>
                          </a:solidFill>
                          <a:latin typeface="Arial" charset="0"/>
                        </a:defRPr>
                      </a:lvl3pPr>
                      <a:lvl4pPr marL="1600200" indent="-228600" eaLnBrk="0" hangingPunct="0">
                        <a:spcBef>
                          <a:spcPct val="20000"/>
                        </a:spcBef>
                        <a:buClr>
                          <a:srgbClr val="CCFF33"/>
                        </a:buClr>
                        <a:buSzPct val="80000"/>
                        <a:defRPr sz="2400">
                          <a:solidFill>
                            <a:schemeClr val="tx1"/>
                          </a:solidFill>
                          <a:latin typeface="Arial" charset="0"/>
                        </a:defRPr>
                      </a:lvl4pPr>
                      <a:lvl5pPr marL="2057400" indent="-228600" eaLnBrk="0" hangingPunct="0">
                        <a:spcBef>
                          <a:spcPct val="20000"/>
                        </a:spcBef>
                        <a:buClr>
                          <a:srgbClr val="CCFF33"/>
                        </a:buClr>
                        <a:defRPr sz="2400">
                          <a:solidFill>
                            <a:schemeClr val="tx1"/>
                          </a:solidFill>
                          <a:latin typeface="Arial" charset="0"/>
                        </a:defRPr>
                      </a:lvl5pPr>
                      <a:lvl6pPr marL="2514600" indent="-228600" eaLnBrk="0" fontAlgn="base" hangingPunct="0">
                        <a:spcBef>
                          <a:spcPct val="20000"/>
                        </a:spcBef>
                        <a:spcAft>
                          <a:spcPct val="0"/>
                        </a:spcAft>
                        <a:buClr>
                          <a:srgbClr val="CCFF33"/>
                        </a:buClr>
                        <a:defRPr sz="2400">
                          <a:solidFill>
                            <a:schemeClr val="tx1"/>
                          </a:solidFill>
                          <a:latin typeface="Arial" charset="0"/>
                        </a:defRPr>
                      </a:lvl6pPr>
                      <a:lvl7pPr marL="2971800" indent="-228600" eaLnBrk="0" fontAlgn="base" hangingPunct="0">
                        <a:spcBef>
                          <a:spcPct val="20000"/>
                        </a:spcBef>
                        <a:spcAft>
                          <a:spcPct val="0"/>
                        </a:spcAft>
                        <a:buClr>
                          <a:srgbClr val="CCFF33"/>
                        </a:buClr>
                        <a:defRPr sz="2400">
                          <a:solidFill>
                            <a:schemeClr val="tx1"/>
                          </a:solidFill>
                          <a:latin typeface="Arial" charset="0"/>
                        </a:defRPr>
                      </a:lvl7pPr>
                      <a:lvl8pPr marL="3429000" indent="-228600" eaLnBrk="0" fontAlgn="base" hangingPunct="0">
                        <a:spcBef>
                          <a:spcPct val="20000"/>
                        </a:spcBef>
                        <a:spcAft>
                          <a:spcPct val="0"/>
                        </a:spcAft>
                        <a:buClr>
                          <a:srgbClr val="CCFF33"/>
                        </a:buClr>
                        <a:defRPr sz="2400">
                          <a:solidFill>
                            <a:schemeClr val="tx1"/>
                          </a:solidFill>
                          <a:latin typeface="Arial" charset="0"/>
                        </a:defRPr>
                      </a:lvl8pPr>
                      <a:lvl9pPr marL="3886200" indent="-228600" eaLnBrk="0" fontAlgn="base" hangingPunct="0">
                        <a:spcBef>
                          <a:spcPct val="20000"/>
                        </a:spcBef>
                        <a:spcAft>
                          <a:spcPct val="0"/>
                        </a:spcAft>
                        <a:buClr>
                          <a:srgbClr val="CCFF33"/>
                        </a:buClr>
                        <a:defRPr sz="24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err="1">
                          <a:ln>
                            <a:noFill/>
                          </a:ln>
                          <a:solidFill>
                            <a:schemeClr val="tx1"/>
                          </a:solidFill>
                          <a:effectLst/>
                          <a:latin typeface="Times New Roman" pitchFamily="18" charset="0"/>
                          <a:cs typeface="Times New Roman" pitchFamily="18" charset="0"/>
                        </a:rPr>
                        <a:t>Summarised</a:t>
                      </a:r>
                      <a:r>
                        <a:rPr kumimoji="0" lang="en-US" altLang="en-US" sz="1800" b="0" i="0" u="none" strike="noStrike" cap="none" normalizeH="0" baseline="0" dirty="0">
                          <a:ln>
                            <a:noFill/>
                          </a:ln>
                          <a:solidFill>
                            <a:schemeClr val="tx1"/>
                          </a:solidFill>
                          <a:effectLst/>
                          <a:latin typeface="Times New Roman" pitchFamily="18" charset="0"/>
                          <a:cs typeface="Times New Roman" pitchFamily="18" charset="0"/>
                        </a:rPr>
                        <a:t> as: properties and relationships.</a:t>
                      </a:r>
                      <a:endParaRPr kumimoji="0" lang="en-US" altLang="en-US" sz="1800" b="0" i="0" u="none" strike="noStrike" cap="none" normalizeH="0" baseline="0" dirty="0">
                        <a:ln>
                          <a:noFill/>
                        </a:ln>
                        <a:solidFill>
                          <a:schemeClr val="tx1"/>
                        </a:solidFill>
                        <a:effectLst/>
                        <a:latin typeface="Times New Roman" pitchFamily="18" charset="0"/>
                      </a:endParaRPr>
                    </a:p>
                  </a:txBody>
                  <a:tcPr marL="68580" marR="68580" marT="34290" marB="34290"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605230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4383" name="Group 79">
            <a:extLst>
              <a:ext uri="{FF2B5EF4-FFF2-40B4-BE49-F238E27FC236}">
                <a16:creationId xmlns:a16="http://schemas.microsoft.com/office/drawing/2014/main" id="{C0AA77E9-6AA9-42AB-9F35-6130535527B7}"/>
              </a:ext>
            </a:extLst>
          </p:cNvPr>
          <p:cNvGraphicFramePr>
            <a:graphicFrameLocks noGrp="1"/>
          </p:cNvGraphicFramePr>
          <p:nvPr>
            <p:extLst>
              <p:ext uri="{D42A27DB-BD31-4B8C-83A1-F6EECF244321}">
                <p14:modId xmlns:p14="http://schemas.microsoft.com/office/powerpoint/2010/main" val="4236654219"/>
              </p:ext>
            </p:extLst>
          </p:nvPr>
        </p:nvGraphicFramePr>
        <p:xfrm>
          <a:off x="575556" y="1124744"/>
          <a:ext cx="7992888" cy="4032447"/>
        </p:xfrm>
        <a:graphic>
          <a:graphicData uri="http://schemas.openxmlformats.org/drawingml/2006/table">
            <a:tbl>
              <a:tblPr/>
              <a:tblGrid>
                <a:gridCol w="1280802">
                  <a:extLst>
                    <a:ext uri="{9D8B030D-6E8A-4147-A177-3AD203B41FA5}">
                      <a16:colId xmlns:a16="http://schemas.microsoft.com/office/drawing/2014/main" val="20000"/>
                    </a:ext>
                  </a:extLst>
                </a:gridCol>
                <a:gridCol w="2419675">
                  <a:extLst>
                    <a:ext uri="{9D8B030D-6E8A-4147-A177-3AD203B41FA5}">
                      <a16:colId xmlns:a16="http://schemas.microsoft.com/office/drawing/2014/main" val="20001"/>
                    </a:ext>
                  </a:extLst>
                </a:gridCol>
                <a:gridCol w="2906031">
                  <a:extLst>
                    <a:ext uri="{9D8B030D-6E8A-4147-A177-3AD203B41FA5}">
                      <a16:colId xmlns:a16="http://schemas.microsoft.com/office/drawing/2014/main" val="20002"/>
                    </a:ext>
                  </a:extLst>
                </a:gridCol>
                <a:gridCol w="1386380">
                  <a:extLst>
                    <a:ext uri="{9D8B030D-6E8A-4147-A177-3AD203B41FA5}">
                      <a16:colId xmlns:a16="http://schemas.microsoft.com/office/drawing/2014/main" val="20003"/>
                    </a:ext>
                  </a:extLst>
                </a:gridCol>
              </a:tblGrid>
              <a:tr h="789824">
                <a:tc>
                  <a:txBody>
                    <a:bodyPr/>
                    <a:lstStyle>
                      <a:lvl1pPr eaLnBrk="0" hangingPunct="0">
                        <a:spcBef>
                          <a:spcPct val="20000"/>
                        </a:spcBef>
                        <a:buClr>
                          <a:srgbClr val="CCFF33"/>
                        </a:buClr>
                        <a:buSzPct val="80000"/>
                        <a:buFont typeface="Wingdings" pitchFamily="2" charset="2"/>
                        <a:defRPr sz="2400">
                          <a:solidFill>
                            <a:schemeClr val="tx1"/>
                          </a:solidFill>
                          <a:latin typeface="Arial" charset="0"/>
                        </a:defRPr>
                      </a:lvl1pPr>
                      <a:lvl2pPr marL="742950" indent="-285750" eaLnBrk="0" hangingPunct="0">
                        <a:spcBef>
                          <a:spcPct val="20000"/>
                        </a:spcBef>
                        <a:buClr>
                          <a:srgbClr val="CCFF33"/>
                        </a:buClr>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defRPr sz="2400">
                          <a:solidFill>
                            <a:schemeClr val="tx1"/>
                          </a:solidFill>
                          <a:latin typeface="Arial" charset="0"/>
                        </a:defRPr>
                      </a:lvl3pPr>
                      <a:lvl4pPr marL="1600200" indent="-228600" eaLnBrk="0" hangingPunct="0">
                        <a:spcBef>
                          <a:spcPct val="20000"/>
                        </a:spcBef>
                        <a:buClr>
                          <a:srgbClr val="CCFF33"/>
                        </a:buClr>
                        <a:buSzPct val="80000"/>
                        <a:defRPr sz="2400">
                          <a:solidFill>
                            <a:schemeClr val="tx1"/>
                          </a:solidFill>
                          <a:latin typeface="Arial" charset="0"/>
                        </a:defRPr>
                      </a:lvl4pPr>
                      <a:lvl5pPr marL="2057400" indent="-228600" eaLnBrk="0" hangingPunct="0">
                        <a:spcBef>
                          <a:spcPct val="20000"/>
                        </a:spcBef>
                        <a:buClr>
                          <a:srgbClr val="CCFF33"/>
                        </a:buClr>
                        <a:defRPr sz="2400">
                          <a:solidFill>
                            <a:schemeClr val="tx1"/>
                          </a:solidFill>
                          <a:latin typeface="Arial" charset="0"/>
                        </a:defRPr>
                      </a:lvl5pPr>
                      <a:lvl6pPr marL="2514600" indent="-228600" eaLnBrk="0" fontAlgn="base" hangingPunct="0">
                        <a:spcBef>
                          <a:spcPct val="20000"/>
                        </a:spcBef>
                        <a:spcAft>
                          <a:spcPct val="0"/>
                        </a:spcAft>
                        <a:buClr>
                          <a:srgbClr val="CCFF33"/>
                        </a:buClr>
                        <a:defRPr sz="2400">
                          <a:solidFill>
                            <a:schemeClr val="tx1"/>
                          </a:solidFill>
                          <a:latin typeface="Arial" charset="0"/>
                        </a:defRPr>
                      </a:lvl6pPr>
                      <a:lvl7pPr marL="2971800" indent="-228600" eaLnBrk="0" fontAlgn="base" hangingPunct="0">
                        <a:spcBef>
                          <a:spcPct val="20000"/>
                        </a:spcBef>
                        <a:spcAft>
                          <a:spcPct val="0"/>
                        </a:spcAft>
                        <a:buClr>
                          <a:srgbClr val="CCFF33"/>
                        </a:buClr>
                        <a:defRPr sz="2400">
                          <a:solidFill>
                            <a:schemeClr val="tx1"/>
                          </a:solidFill>
                          <a:latin typeface="Arial" charset="0"/>
                        </a:defRPr>
                      </a:lvl7pPr>
                      <a:lvl8pPr marL="3429000" indent="-228600" eaLnBrk="0" fontAlgn="base" hangingPunct="0">
                        <a:spcBef>
                          <a:spcPct val="20000"/>
                        </a:spcBef>
                        <a:spcAft>
                          <a:spcPct val="0"/>
                        </a:spcAft>
                        <a:buClr>
                          <a:srgbClr val="CCFF33"/>
                        </a:buClr>
                        <a:defRPr sz="2400">
                          <a:solidFill>
                            <a:schemeClr val="tx1"/>
                          </a:solidFill>
                          <a:latin typeface="Arial" charset="0"/>
                        </a:defRPr>
                      </a:lvl8pPr>
                      <a:lvl9pPr marL="3886200" indent="-228600" eaLnBrk="0" fontAlgn="base" hangingPunct="0">
                        <a:spcBef>
                          <a:spcPct val="20000"/>
                        </a:spcBef>
                        <a:spcAft>
                          <a:spcPct val="0"/>
                        </a:spcAft>
                        <a:buClr>
                          <a:srgbClr val="CCFF33"/>
                        </a:buClr>
                        <a:defRPr sz="2400">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CCFF33"/>
                        </a:buClr>
                        <a:buSzPct val="80000"/>
                        <a:buFont typeface="Wingdings" pitchFamily="2" charset="2"/>
                        <a:buNone/>
                        <a:tabLst/>
                      </a:pPr>
                      <a:endPar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65" marB="34265"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CCFF33"/>
                        </a:buClr>
                        <a:buSzPct val="80000"/>
                        <a:buFont typeface="Wingdings" pitchFamily="2" charset="2"/>
                        <a:tabLst>
                          <a:tab pos="1620838" algn="l"/>
                          <a:tab pos="4500563" algn="l"/>
                        </a:tabLst>
                        <a:defRPr sz="2400">
                          <a:solidFill>
                            <a:schemeClr val="tx1"/>
                          </a:solidFill>
                          <a:latin typeface="Arial" charset="0"/>
                        </a:defRPr>
                      </a:lvl1pPr>
                      <a:lvl2pPr marL="742950" indent="-285750" eaLnBrk="0" hangingPunct="0">
                        <a:spcBef>
                          <a:spcPct val="20000"/>
                        </a:spcBef>
                        <a:buClr>
                          <a:srgbClr val="CCFF33"/>
                        </a:buClr>
                        <a:tabLst>
                          <a:tab pos="1620838" algn="l"/>
                          <a:tab pos="4500563" algn="l"/>
                        </a:tabLst>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tabLst>
                          <a:tab pos="1620838" algn="l"/>
                          <a:tab pos="4500563" algn="l"/>
                        </a:tabLst>
                        <a:defRPr sz="2400">
                          <a:solidFill>
                            <a:schemeClr val="tx1"/>
                          </a:solidFill>
                          <a:latin typeface="Arial" charset="0"/>
                        </a:defRPr>
                      </a:lvl3pPr>
                      <a:lvl4pPr marL="1600200" indent="-228600" eaLnBrk="0" hangingPunct="0">
                        <a:spcBef>
                          <a:spcPct val="20000"/>
                        </a:spcBef>
                        <a:buClr>
                          <a:srgbClr val="CCFF33"/>
                        </a:buClr>
                        <a:buSzPct val="80000"/>
                        <a:tabLst>
                          <a:tab pos="1620838" algn="l"/>
                          <a:tab pos="4500563" algn="l"/>
                        </a:tabLst>
                        <a:defRPr sz="2400">
                          <a:solidFill>
                            <a:schemeClr val="tx1"/>
                          </a:solidFill>
                          <a:latin typeface="Arial" charset="0"/>
                        </a:defRPr>
                      </a:lvl4pPr>
                      <a:lvl5pPr marL="2057400" indent="-228600" eaLnBrk="0" hangingPunct="0">
                        <a:spcBef>
                          <a:spcPct val="20000"/>
                        </a:spcBef>
                        <a:buClr>
                          <a:srgbClr val="CCFF33"/>
                        </a:buClr>
                        <a:tabLst>
                          <a:tab pos="1620838" algn="l"/>
                          <a:tab pos="4500563" algn="l"/>
                        </a:tabLst>
                        <a:defRPr sz="2400">
                          <a:solidFill>
                            <a:schemeClr val="tx1"/>
                          </a:solidFill>
                          <a:latin typeface="Arial" charset="0"/>
                        </a:defRPr>
                      </a:lvl5pPr>
                      <a:lvl6pPr marL="2514600" indent="-228600" eaLnBrk="0" fontAlgn="base" hangingPunct="0">
                        <a:spcBef>
                          <a:spcPct val="20000"/>
                        </a:spcBef>
                        <a:spcAft>
                          <a:spcPct val="0"/>
                        </a:spcAft>
                        <a:buClr>
                          <a:srgbClr val="CCFF33"/>
                        </a:buClr>
                        <a:tabLst>
                          <a:tab pos="1620838" algn="l"/>
                          <a:tab pos="4500563" algn="l"/>
                        </a:tabLst>
                        <a:defRPr sz="2400">
                          <a:solidFill>
                            <a:schemeClr val="tx1"/>
                          </a:solidFill>
                          <a:latin typeface="Arial" charset="0"/>
                        </a:defRPr>
                      </a:lvl6pPr>
                      <a:lvl7pPr marL="2971800" indent="-228600" eaLnBrk="0" fontAlgn="base" hangingPunct="0">
                        <a:spcBef>
                          <a:spcPct val="20000"/>
                        </a:spcBef>
                        <a:spcAft>
                          <a:spcPct val="0"/>
                        </a:spcAft>
                        <a:buClr>
                          <a:srgbClr val="CCFF33"/>
                        </a:buClr>
                        <a:tabLst>
                          <a:tab pos="1620838" algn="l"/>
                          <a:tab pos="4500563" algn="l"/>
                        </a:tabLst>
                        <a:defRPr sz="2400">
                          <a:solidFill>
                            <a:schemeClr val="tx1"/>
                          </a:solidFill>
                          <a:latin typeface="Arial" charset="0"/>
                        </a:defRPr>
                      </a:lvl7pPr>
                      <a:lvl8pPr marL="3429000" indent="-228600" eaLnBrk="0" fontAlgn="base" hangingPunct="0">
                        <a:spcBef>
                          <a:spcPct val="20000"/>
                        </a:spcBef>
                        <a:spcAft>
                          <a:spcPct val="0"/>
                        </a:spcAft>
                        <a:buClr>
                          <a:srgbClr val="CCFF33"/>
                        </a:buClr>
                        <a:tabLst>
                          <a:tab pos="1620838" algn="l"/>
                          <a:tab pos="4500563" algn="l"/>
                        </a:tabLst>
                        <a:defRPr sz="2400">
                          <a:solidFill>
                            <a:schemeClr val="tx1"/>
                          </a:solidFill>
                          <a:latin typeface="Arial" charset="0"/>
                        </a:defRPr>
                      </a:lvl8pPr>
                      <a:lvl9pPr marL="3886200" indent="-228600" eaLnBrk="0" fontAlgn="base" hangingPunct="0">
                        <a:spcBef>
                          <a:spcPct val="20000"/>
                        </a:spcBef>
                        <a:spcAft>
                          <a:spcPct val="0"/>
                        </a:spcAft>
                        <a:buClr>
                          <a:srgbClr val="CCFF33"/>
                        </a:buClr>
                        <a:tabLst>
                          <a:tab pos="1620838" algn="l"/>
                          <a:tab pos="4500563" algn="l"/>
                        </a:tabLst>
                        <a:defRPr sz="24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1620838" algn="l"/>
                          <a:tab pos="4500563" algn="l"/>
                        </a:tabLst>
                      </a:pPr>
                      <a:r>
                        <a:rPr kumimoji="0" lang="en-GB" altLang="en-US" sz="1800" b="1" i="0" u="none" strike="noStrike" cap="none" normalizeH="0" baseline="0" dirty="0">
                          <a:ln>
                            <a:noFill/>
                          </a:ln>
                          <a:solidFill>
                            <a:schemeClr val="tx1"/>
                          </a:solidFill>
                          <a:effectLst/>
                          <a:latin typeface="Times New Roman" pitchFamily="18" charset="0"/>
                          <a:cs typeface="Times New Roman" pitchFamily="18" charset="0"/>
                        </a:rPr>
                        <a:t>Student</a:t>
                      </a:r>
                      <a:endParaRPr kumimoji="0" lang="en-GB"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65" marB="342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CCFF33"/>
                        </a:buClr>
                        <a:buSzPct val="80000"/>
                        <a:buFont typeface="Wingdings" pitchFamily="2" charset="2"/>
                        <a:tabLst>
                          <a:tab pos="1620838" algn="l"/>
                          <a:tab pos="4500563" algn="l"/>
                        </a:tabLst>
                        <a:defRPr sz="2400">
                          <a:solidFill>
                            <a:schemeClr val="tx1"/>
                          </a:solidFill>
                          <a:latin typeface="Arial" charset="0"/>
                        </a:defRPr>
                      </a:lvl1pPr>
                      <a:lvl2pPr marL="742950" indent="-285750" eaLnBrk="0" hangingPunct="0">
                        <a:spcBef>
                          <a:spcPct val="20000"/>
                        </a:spcBef>
                        <a:buClr>
                          <a:srgbClr val="CCFF33"/>
                        </a:buClr>
                        <a:tabLst>
                          <a:tab pos="1620838" algn="l"/>
                          <a:tab pos="4500563" algn="l"/>
                        </a:tabLst>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tabLst>
                          <a:tab pos="1620838" algn="l"/>
                          <a:tab pos="4500563" algn="l"/>
                        </a:tabLst>
                        <a:defRPr sz="2400">
                          <a:solidFill>
                            <a:schemeClr val="tx1"/>
                          </a:solidFill>
                          <a:latin typeface="Arial" charset="0"/>
                        </a:defRPr>
                      </a:lvl3pPr>
                      <a:lvl4pPr marL="1600200" indent="-228600" eaLnBrk="0" hangingPunct="0">
                        <a:spcBef>
                          <a:spcPct val="20000"/>
                        </a:spcBef>
                        <a:buClr>
                          <a:srgbClr val="CCFF33"/>
                        </a:buClr>
                        <a:buSzPct val="80000"/>
                        <a:tabLst>
                          <a:tab pos="1620838" algn="l"/>
                          <a:tab pos="4500563" algn="l"/>
                        </a:tabLst>
                        <a:defRPr sz="2400">
                          <a:solidFill>
                            <a:schemeClr val="tx1"/>
                          </a:solidFill>
                          <a:latin typeface="Arial" charset="0"/>
                        </a:defRPr>
                      </a:lvl4pPr>
                      <a:lvl5pPr marL="2057400" indent="-228600" eaLnBrk="0" hangingPunct="0">
                        <a:spcBef>
                          <a:spcPct val="20000"/>
                        </a:spcBef>
                        <a:buClr>
                          <a:srgbClr val="CCFF33"/>
                        </a:buClr>
                        <a:tabLst>
                          <a:tab pos="1620838" algn="l"/>
                          <a:tab pos="4500563" algn="l"/>
                        </a:tabLst>
                        <a:defRPr sz="2400">
                          <a:solidFill>
                            <a:schemeClr val="tx1"/>
                          </a:solidFill>
                          <a:latin typeface="Arial" charset="0"/>
                        </a:defRPr>
                      </a:lvl5pPr>
                      <a:lvl6pPr marL="2514600" indent="-228600" eaLnBrk="0" fontAlgn="base" hangingPunct="0">
                        <a:spcBef>
                          <a:spcPct val="20000"/>
                        </a:spcBef>
                        <a:spcAft>
                          <a:spcPct val="0"/>
                        </a:spcAft>
                        <a:buClr>
                          <a:srgbClr val="CCFF33"/>
                        </a:buClr>
                        <a:tabLst>
                          <a:tab pos="1620838" algn="l"/>
                          <a:tab pos="4500563" algn="l"/>
                        </a:tabLst>
                        <a:defRPr sz="2400">
                          <a:solidFill>
                            <a:schemeClr val="tx1"/>
                          </a:solidFill>
                          <a:latin typeface="Arial" charset="0"/>
                        </a:defRPr>
                      </a:lvl6pPr>
                      <a:lvl7pPr marL="2971800" indent="-228600" eaLnBrk="0" fontAlgn="base" hangingPunct="0">
                        <a:spcBef>
                          <a:spcPct val="20000"/>
                        </a:spcBef>
                        <a:spcAft>
                          <a:spcPct val="0"/>
                        </a:spcAft>
                        <a:buClr>
                          <a:srgbClr val="CCFF33"/>
                        </a:buClr>
                        <a:tabLst>
                          <a:tab pos="1620838" algn="l"/>
                          <a:tab pos="4500563" algn="l"/>
                        </a:tabLst>
                        <a:defRPr sz="2400">
                          <a:solidFill>
                            <a:schemeClr val="tx1"/>
                          </a:solidFill>
                          <a:latin typeface="Arial" charset="0"/>
                        </a:defRPr>
                      </a:lvl7pPr>
                      <a:lvl8pPr marL="3429000" indent="-228600" eaLnBrk="0" fontAlgn="base" hangingPunct="0">
                        <a:spcBef>
                          <a:spcPct val="20000"/>
                        </a:spcBef>
                        <a:spcAft>
                          <a:spcPct val="0"/>
                        </a:spcAft>
                        <a:buClr>
                          <a:srgbClr val="CCFF33"/>
                        </a:buClr>
                        <a:tabLst>
                          <a:tab pos="1620838" algn="l"/>
                          <a:tab pos="4500563" algn="l"/>
                        </a:tabLst>
                        <a:defRPr sz="2400">
                          <a:solidFill>
                            <a:schemeClr val="tx1"/>
                          </a:solidFill>
                          <a:latin typeface="Arial" charset="0"/>
                        </a:defRPr>
                      </a:lvl8pPr>
                      <a:lvl9pPr marL="3886200" indent="-228600" eaLnBrk="0" fontAlgn="base" hangingPunct="0">
                        <a:spcBef>
                          <a:spcPct val="20000"/>
                        </a:spcBef>
                        <a:spcAft>
                          <a:spcPct val="0"/>
                        </a:spcAft>
                        <a:buClr>
                          <a:srgbClr val="CCFF33"/>
                        </a:buClr>
                        <a:tabLst>
                          <a:tab pos="1620838" algn="l"/>
                          <a:tab pos="4500563" algn="l"/>
                        </a:tabLst>
                        <a:defRPr sz="24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1620838" algn="l"/>
                          <a:tab pos="4500563" algn="l"/>
                        </a:tabLst>
                      </a:pPr>
                      <a:r>
                        <a:rPr kumimoji="0" lang="en-GB" altLang="en-US" sz="1800" b="1" i="0" u="none" strike="noStrike" cap="none" normalizeH="0" baseline="0">
                          <a:ln>
                            <a:noFill/>
                          </a:ln>
                          <a:solidFill>
                            <a:schemeClr val="tx1"/>
                          </a:solidFill>
                          <a:effectLst/>
                          <a:latin typeface="Times New Roman" pitchFamily="18" charset="0"/>
                          <a:cs typeface="Times New Roman" pitchFamily="18" charset="0"/>
                        </a:rPr>
                        <a:t>Teacher</a:t>
                      </a:r>
                      <a:endParaRPr kumimoji="0" lang="en-GB"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65" marB="342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CCFF33"/>
                        </a:buClr>
                        <a:buSzPct val="80000"/>
                        <a:buFont typeface="Wingdings" pitchFamily="2" charset="2"/>
                        <a:tabLst>
                          <a:tab pos="1620838" algn="l"/>
                          <a:tab pos="4500563" algn="l"/>
                        </a:tabLst>
                        <a:defRPr sz="2400">
                          <a:solidFill>
                            <a:schemeClr val="tx1"/>
                          </a:solidFill>
                          <a:latin typeface="Arial" charset="0"/>
                        </a:defRPr>
                      </a:lvl1pPr>
                      <a:lvl2pPr marL="742950" indent="-285750" eaLnBrk="0" hangingPunct="0">
                        <a:spcBef>
                          <a:spcPct val="20000"/>
                        </a:spcBef>
                        <a:buClr>
                          <a:srgbClr val="CCFF33"/>
                        </a:buClr>
                        <a:tabLst>
                          <a:tab pos="1620838" algn="l"/>
                          <a:tab pos="4500563" algn="l"/>
                        </a:tabLst>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tabLst>
                          <a:tab pos="1620838" algn="l"/>
                          <a:tab pos="4500563" algn="l"/>
                        </a:tabLst>
                        <a:defRPr sz="2400">
                          <a:solidFill>
                            <a:schemeClr val="tx1"/>
                          </a:solidFill>
                          <a:latin typeface="Arial" charset="0"/>
                        </a:defRPr>
                      </a:lvl3pPr>
                      <a:lvl4pPr marL="1600200" indent="-228600" eaLnBrk="0" hangingPunct="0">
                        <a:spcBef>
                          <a:spcPct val="20000"/>
                        </a:spcBef>
                        <a:buClr>
                          <a:srgbClr val="CCFF33"/>
                        </a:buClr>
                        <a:buSzPct val="80000"/>
                        <a:tabLst>
                          <a:tab pos="1620838" algn="l"/>
                          <a:tab pos="4500563" algn="l"/>
                        </a:tabLst>
                        <a:defRPr sz="2400">
                          <a:solidFill>
                            <a:schemeClr val="tx1"/>
                          </a:solidFill>
                          <a:latin typeface="Arial" charset="0"/>
                        </a:defRPr>
                      </a:lvl4pPr>
                      <a:lvl5pPr marL="2057400" indent="-228600" eaLnBrk="0" hangingPunct="0">
                        <a:spcBef>
                          <a:spcPct val="20000"/>
                        </a:spcBef>
                        <a:buClr>
                          <a:srgbClr val="CCFF33"/>
                        </a:buClr>
                        <a:tabLst>
                          <a:tab pos="1620838" algn="l"/>
                          <a:tab pos="4500563" algn="l"/>
                        </a:tabLst>
                        <a:defRPr sz="2400">
                          <a:solidFill>
                            <a:schemeClr val="tx1"/>
                          </a:solidFill>
                          <a:latin typeface="Arial" charset="0"/>
                        </a:defRPr>
                      </a:lvl5pPr>
                      <a:lvl6pPr marL="2514600" indent="-228600" eaLnBrk="0" fontAlgn="base" hangingPunct="0">
                        <a:spcBef>
                          <a:spcPct val="20000"/>
                        </a:spcBef>
                        <a:spcAft>
                          <a:spcPct val="0"/>
                        </a:spcAft>
                        <a:buClr>
                          <a:srgbClr val="CCFF33"/>
                        </a:buClr>
                        <a:tabLst>
                          <a:tab pos="1620838" algn="l"/>
                          <a:tab pos="4500563" algn="l"/>
                        </a:tabLst>
                        <a:defRPr sz="2400">
                          <a:solidFill>
                            <a:schemeClr val="tx1"/>
                          </a:solidFill>
                          <a:latin typeface="Arial" charset="0"/>
                        </a:defRPr>
                      </a:lvl6pPr>
                      <a:lvl7pPr marL="2971800" indent="-228600" eaLnBrk="0" fontAlgn="base" hangingPunct="0">
                        <a:spcBef>
                          <a:spcPct val="20000"/>
                        </a:spcBef>
                        <a:spcAft>
                          <a:spcPct val="0"/>
                        </a:spcAft>
                        <a:buClr>
                          <a:srgbClr val="CCFF33"/>
                        </a:buClr>
                        <a:tabLst>
                          <a:tab pos="1620838" algn="l"/>
                          <a:tab pos="4500563" algn="l"/>
                        </a:tabLst>
                        <a:defRPr sz="2400">
                          <a:solidFill>
                            <a:schemeClr val="tx1"/>
                          </a:solidFill>
                          <a:latin typeface="Arial" charset="0"/>
                        </a:defRPr>
                      </a:lvl7pPr>
                      <a:lvl8pPr marL="3429000" indent="-228600" eaLnBrk="0" fontAlgn="base" hangingPunct="0">
                        <a:spcBef>
                          <a:spcPct val="20000"/>
                        </a:spcBef>
                        <a:spcAft>
                          <a:spcPct val="0"/>
                        </a:spcAft>
                        <a:buClr>
                          <a:srgbClr val="CCFF33"/>
                        </a:buClr>
                        <a:tabLst>
                          <a:tab pos="1620838" algn="l"/>
                          <a:tab pos="4500563" algn="l"/>
                        </a:tabLst>
                        <a:defRPr sz="2400">
                          <a:solidFill>
                            <a:schemeClr val="tx1"/>
                          </a:solidFill>
                          <a:latin typeface="Arial" charset="0"/>
                        </a:defRPr>
                      </a:lvl8pPr>
                      <a:lvl9pPr marL="3886200" indent="-228600" eaLnBrk="0" fontAlgn="base" hangingPunct="0">
                        <a:spcBef>
                          <a:spcPct val="20000"/>
                        </a:spcBef>
                        <a:spcAft>
                          <a:spcPct val="0"/>
                        </a:spcAft>
                        <a:buClr>
                          <a:srgbClr val="CCFF33"/>
                        </a:buClr>
                        <a:tabLst>
                          <a:tab pos="1620838" algn="l"/>
                          <a:tab pos="4500563" algn="l"/>
                        </a:tabLst>
                        <a:defRPr sz="24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1620838" algn="l"/>
                          <a:tab pos="4500563" algn="l"/>
                        </a:tabLst>
                      </a:pPr>
                      <a:r>
                        <a:rPr kumimoji="0" lang="en-GB" altLang="en-US" sz="1800" b="1" i="0" u="none" strike="noStrike" cap="none" normalizeH="0" baseline="0">
                          <a:ln>
                            <a:noFill/>
                          </a:ln>
                          <a:solidFill>
                            <a:schemeClr val="tx1"/>
                          </a:solidFill>
                          <a:effectLst/>
                          <a:latin typeface="Times New Roman" pitchFamily="18" charset="0"/>
                          <a:cs typeface="Times New Roman" pitchFamily="18" charset="0"/>
                        </a:rPr>
                        <a:t>Mode of teaching</a:t>
                      </a:r>
                      <a:endParaRPr kumimoji="0" lang="en-GB"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65" marB="34265"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455014">
                <a:tc>
                  <a:txBody>
                    <a:bodyPr/>
                    <a:lstStyle>
                      <a:lvl1pPr eaLnBrk="0" hangingPunct="0">
                        <a:spcBef>
                          <a:spcPct val="20000"/>
                        </a:spcBef>
                        <a:buClr>
                          <a:srgbClr val="CCFF33"/>
                        </a:buClr>
                        <a:buSzPct val="80000"/>
                        <a:buFont typeface="Wingdings" pitchFamily="2" charset="2"/>
                        <a:tabLst>
                          <a:tab pos="1620838" algn="l"/>
                          <a:tab pos="4500563" algn="l"/>
                        </a:tabLst>
                        <a:defRPr sz="2400">
                          <a:solidFill>
                            <a:schemeClr val="tx1"/>
                          </a:solidFill>
                          <a:latin typeface="Arial" charset="0"/>
                        </a:defRPr>
                      </a:lvl1pPr>
                      <a:lvl2pPr marL="742950" indent="-285750" eaLnBrk="0" hangingPunct="0">
                        <a:spcBef>
                          <a:spcPct val="20000"/>
                        </a:spcBef>
                        <a:buClr>
                          <a:srgbClr val="CCFF33"/>
                        </a:buClr>
                        <a:tabLst>
                          <a:tab pos="1620838" algn="l"/>
                          <a:tab pos="4500563" algn="l"/>
                        </a:tabLst>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tabLst>
                          <a:tab pos="1620838" algn="l"/>
                          <a:tab pos="4500563" algn="l"/>
                        </a:tabLst>
                        <a:defRPr sz="2400">
                          <a:solidFill>
                            <a:schemeClr val="tx1"/>
                          </a:solidFill>
                          <a:latin typeface="Arial" charset="0"/>
                        </a:defRPr>
                      </a:lvl3pPr>
                      <a:lvl4pPr marL="1600200" indent="-228600" eaLnBrk="0" hangingPunct="0">
                        <a:spcBef>
                          <a:spcPct val="20000"/>
                        </a:spcBef>
                        <a:buClr>
                          <a:srgbClr val="CCFF33"/>
                        </a:buClr>
                        <a:buSzPct val="80000"/>
                        <a:tabLst>
                          <a:tab pos="1620838" algn="l"/>
                          <a:tab pos="4500563" algn="l"/>
                        </a:tabLst>
                        <a:defRPr sz="2400">
                          <a:solidFill>
                            <a:schemeClr val="tx1"/>
                          </a:solidFill>
                          <a:latin typeface="Arial" charset="0"/>
                        </a:defRPr>
                      </a:lvl4pPr>
                      <a:lvl5pPr marL="2057400" indent="-228600" eaLnBrk="0" hangingPunct="0">
                        <a:spcBef>
                          <a:spcPct val="20000"/>
                        </a:spcBef>
                        <a:buClr>
                          <a:srgbClr val="CCFF33"/>
                        </a:buClr>
                        <a:tabLst>
                          <a:tab pos="1620838" algn="l"/>
                          <a:tab pos="4500563" algn="l"/>
                        </a:tabLst>
                        <a:defRPr sz="2400">
                          <a:solidFill>
                            <a:schemeClr val="tx1"/>
                          </a:solidFill>
                          <a:latin typeface="Arial" charset="0"/>
                        </a:defRPr>
                      </a:lvl5pPr>
                      <a:lvl6pPr marL="2514600" indent="-228600" eaLnBrk="0" fontAlgn="base" hangingPunct="0">
                        <a:spcBef>
                          <a:spcPct val="20000"/>
                        </a:spcBef>
                        <a:spcAft>
                          <a:spcPct val="0"/>
                        </a:spcAft>
                        <a:buClr>
                          <a:srgbClr val="CCFF33"/>
                        </a:buClr>
                        <a:tabLst>
                          <a:tab pos="1620838" algn="l"/>
                          <a:tab pos="4500563" algn="l"/>
                        </a:tabLst>
                        <a:defRPr sz="2400">
                          <a:solidFill>
                            <a:schemeClr val="tx1"/>
                          </a:solidFill>
                          <a:latin typeface="Arial" charset="0"/>
                        </a:defRPr>
                      </a:lvl6pPr>
                      <a:lvl7pPr marL="2971800" indent="-228600" eaLnBrk="0" fontAlgn="base" hangingPunct="0">
                        <a:spcBef>
                          <a:spcPct val="20000"/>
                        </a:spcBef>
                        <a:spcAft>
                          <a:spcPct val="0"/>
                        </a:spcAft>
                        <a:buClr>
                          <a:srgbClr val="CCFF33"/>
                        </a:buClr>
                        <a:tabLst>
                          <a:tab pos="1620838" algn="l"/>
                          <a:tab pos="4500563" algn="l"/>
                        </a:tabLst>
                        <a:defRPr sz="2400">
                          <a:solidFill>
                            <a:schemeClr val="tx1"/>
                          </a:solidFill>
                          <a:latin typeface="Arial" charset="0"/>
                        </a:defRPr>
                      </a:lvl7pPr>
                      <a:lvl8pPr marL="3429000" indent="-228600" eaLnBrk="0" fontAlgn="base" hangingPunct="0">
                        <a:spcBef>
                          <a:spcPct val="20000"/>
                        </a:spcBef>
                        <a:spcAft>
                          <a:spcPct val="0"/>
                        </a:spcAft>
                        <a:buClr>
                          <a:srgbClr val="CCFF33"/>
                        </a:buClr>
                        <a:tabLst>
                          <a:tab pos="1620838" algn="l"/>
                          <a:tab pos="4500563" algn="l"/>
                        </a:tabLst>
                        <a:defRPr sz="2400">
                          <a:solidFill>
                            <a:schemeClr val="tx1"/>
                          </a:solidFill>
                          <a:latin typeface="Arial" charset="0"/>
                        </a:defRPr>
                      </a:lvl8pPr>
                      <a:lvl9pPr marL="3886200" indent="-228600" eaLnBrk="0" fontAlgn="base" hangingPunct="0">
                        <a:spcBef>
                          <a:spcPct val="20000"/>
                        </a:spcBef>
                        <a:spcAft>
                          <a:spcPct val="0"/>
                        </a:spcAft>
                        <a:buClr>
                          <a:srgbClr val="CCFF33"/>
                        </a:buClr>
                        <a:tabLst>
                          <a:tab pos="1620838" algn="l"/>
                          <a:tab pos="4500563" algn="l"/>
                        </a:tabLst>
                        <a:defRPr sz="24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1620838" algn="l"/>
                          <a:tab pos="4500563" algn="l"/>
                        </a:tabLst>
                      </a:pPr>
                      <a:r>
                        <a:rPr kumimoji="0" lang="en-GB" altLang="en-US" sz="1800" b="1" i="0" u="none" strike="noStrike" cap="none" normalizeH="0" baseline="0">
                          <a:ln>
                            <a:noFill/>
                          </a:ln>
                          <a:solidFill>
                            <a:schemeClr val="tx1"/>
                          </a:solidFill>
                          <a:effectLst/>
                          <a:latin typeface="Times New Roman" pitchFamily="18" charset="0"/>
                          <a:cs typeface="Times New Roman" pitchFamily="18" charset="0"/>
                        </a:rPr>
                        <a:t>Arbitrary</a:t>
                      </a:r>
                      <a:endParaRPr kumimoji="0" lang="en-US" altLang="en-US" sz="18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34265" marB="34265"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CCFF33"/>
                        </a:buClr>
                        <a:buSzPct val="80000"/>
                        <a:buFont typeface="Wingdings" pitchFamily="2" charset="2"/>
                        <a:tabLst>
                          <a:tab pos="1620838" algn="l"/>
                          <a:tab pos="4500563" algn="l"/>
                        </a:tabLst>
                        <a:defRPr sz="2400">
                          <a:solidFill>
                            <a:schemeClr val="tx1"/>
                          </a:solidFill>
                          <a:latin typeface="Arial" charset="0"/>
                        </a:defRPr>
                      </a:lvl1pPr>
                      <a:lvl2pPr marL="742950" indent="-285750" eaLnBrk="0" hangingPunct="0">
                        <a:spcBef>
                          <a:spcPct val="20000"/>
                        </a:spcBef>
                        <a:buClr>
                          <a:srgbClr val="CCFF33"/>
                        </a:buClr>
                        <a:tabLst>
                          <a:tab pos="1620838" algn="l"/>
                          <a:tab pos="4500563" algn="l"/>
                        </a:tabLst>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tabLst>
                          <a:tab pos="1620838" algn="l"/>
                          <a:tab pos="4500563" algn="l"/>
                        </a:tabLst>
                        <a:defRPr sz="2400">
                          <a:solidFill>
                            <a:schemeClr val="tx1"/>
                          </a:solidFill>
                          <a:latin typeface="Arial" charset="0"/>
                        </a:defRPr>
                      </a:lvl3pPr>
                      <a:lvl4pPr marL="1600200" indent="-228600" eaLnBrk="0" hangingPunct="0">
                        <a:spcBef>
                          <a:spcPct val="20000"/>
                        </a:spcBef>
                        <a:buClr>
                          <a:srgbClr val="CCFF33"/>
                        </a:buClr>
                        <a:buSzPct val="80000"/>
                        <a:tabLst>
                          <a:tab pos="1620838" algn="l"/>
                          <a:tab pos="4500563" algn="l"/>
                        </a:tabLst>
                        <a:defRPr sz="2400">
                          <a:solidFill>
                            <a:schemeClr val="tx1"/>
                          </a:solidFill>
                          <a:latin typeface="Arial" charset="0"/>
                        </a:defRPr>
                      </a:lvl4pPr>
                      <a:lvl5pPr marL="2057400" indent="-228600" eaLnBrk="0" hangingPunct="0">
                        <a:spcBef>
                          <a:spcPct val="20000"/>
                        </a:spcBef>
                        <a:buClr>
                          <a:srgbClr val="CCFF33"/>
                        </a:buClr>
                        <a:tabLst>
                          <a:tab pos="1620838" algn="l"/>
                          <a:tab pos="4500563" algn="l"/>
                        </a:tabLst>
                        <a:defRPr sz="2400">
                          <a:solidFill>
                            <a:schemeClr val="tx1"/>
                          </a:solidFill>
                          <a:latin typeface="Arial" charset="0"/>
                        </a:defRPr>
                      </a:lvl5pPr>
                      <a:lvl6pPr marL="2514600" indent="-228600" eaLnBrk="0" fontAlgn="base" hangingPunct="0">
                        <a:spcBef>
                          <a:spcPct val="20000"/>
                        </a:spcBef>
                        <a:spcAft>
                          <a:spcPct val="0"/>
                        </a:spcAft>
                        <a:buClr>
                          <a:srgbClr val="CCFF33"/>
                        </a:buClr>
                        <a:tabLst>
                          <a:tab pos="1620838" algn="l"/>
                          <a:tab pos="4500563" algn="l"/>
                        </a:tabLst>
                        <a:defRPr sz="2400">
                          <a:solidFill>
                            <a:schemeClr val="tx1"/>
                          </a:solidFill>
                          <a:latin typeface="Arial" charset="0"/>
                        </a:defRPr>
                      </a:lvl6pPr>
                      <a:lvl7pPr marL="2971800" indent="-228600" eaLnBrk="0" fontAlgn="base" hangingPunct="0">
                        <a:spcBef>
                          <a:spcPct val="20000"/>
                        </a:spcBef>
                        <a:spcAft>
                          <a:spcPct val="0"/>
                        </a:spcAft>
                        <a:buClr>
                          <a:srgbClr val="CCFF33"/>
                        </a:buClr>
                        <a:tabLst>
                          <a:tab pos="1620838" algn="l"/>
                          <a:tab pos="4500563" algn="l"/>
                        </a:tabLst>
                        <a:defRPr sz="2400">
                          <a:solidFill>
                            <a:schemeClr val="tx1"/>
                          </a:solidFill>
                          <a:latin typeface="Arial" charset="0"/>
                        </a:defRPr>
                      </a:lvl7pPr>
                      <a:lvl8pPr marL="3429000" indent="-228600" eaLnBrk="0" fontAlgn="base" hangingPunct="0">
                        <a:spcBef>
                          <a:spcPct val="20000"/>
                        </a:spcBef>
                        <a:spcAft>
                          <a:spcPct val="0"/>
                        </a:spcAft>
                        <a:buClr>
                          <a:srgbClr val="CCFF33"/>
                        </a:buClr>
                        <a:tabLst>
                          <a:tab pos="1620838" algn="l"/>
                          <a:tab pos="4500563" algn="l"/>
                        </a:tabLst>
                        <a:defRPr sz="2400">
                          <a:solidFill>
                            <a:schemeClr val="tx1"/>
                          </a:solidFill>
                          <a:latin typeface="Arial" charset="0"/>
                        </a:defRPr>
                      </a:lvl8pPr>
                      <a:lvl9pPr marL="3886200" indent="-228600" eaLnBrk="0" fontAlgn="base" hangingPunct="0">
                        <a:spcBef>
                          <a:spcPct val="20000"/>
                        </a:spcBef>
                        <a:spcAft>
                          <a:spcPct val="0"/>
                        </a:spcAft>
                        <a:buClr>
                          <a:srgbClr val="CCFF33"/>
                        </a:buClr>
                        <a:tabLst>
                          <a:tab pos="1620838" algn="l"/>
                          <a:tab pos="4500563" algn="l"/>
                        </a:tabLst>
                        <a:defRPr sz="24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1620838" algn="l"/>
                          <a:tab pos="4500563" algn="l"/>
                        </a:tabLst>
                      </a:pPr>
                      <a:r>
                        <a:rPr kumimoji="0" lang="en-GB" altLang="en-US" sz="1800" b="0" i="0" u="sng" strike="noStrike" cap="none" normalizeH="0" baseline="0" dirty="0">
                          <a:ln>
                            <a:noFill/>
                          </a:ln>
                          <a:solidFill>
                            <a:schemeClr val="tx1"/>
                          </a:solidFill>
                          <a:effectLst/>
                          <a:latin typeface="Times New Roman" pitchFamily="18" charset="0"/>
                          <a:cs typeface="Times New Roman" pitchFamily="18" charset="0"/>
                        </a:rPr>
                        <a:t>All</a:t>
                      </a:r>
                      <a:r>
                        <a:rPr kumimoji="0" lang="en-GB" altLang="en-US" sz="1800" b="0" i="0" u="none" strike="noStrike" cap="none" normalizeH="0" baseline="0" dirty="0">
                          <a:ln>
                            <a:noFill/>
                          </a:ln>
                          <a:solidFill>
                            <a:schemeClr val="tx1"/>
                          </a:solidFill>
                          <a:effectLst/>
                          <a:latin typeface="Times New Roman" pitchFamily="18" charset="0"/>
                          <a:cs typeface="Times New Roman" pitchFamily="18" charset="0"/>
                        </a:rPr>
                        <a:t> students </a:t>
                      </a:r>
                      <a:r>
                        <a:rPr kumimoji="0" lang="en-GB" altLang="en-US" sz="1800" b="0" i="0" u="sng" strike="noStrike" cap="none" normalizeH="0" baseline="0" dirty="0">
                          <a:ln>
                            <a:noFill/>
                          </a:ln>
                          <a:solidFill>
                            <a:schemeClr val="tx1"/>
                          </a:solidFill>
                          <a:effectLst/>
                          <a:latin typeface="Times New Roman" pitchFamily="18" charset="0"/>
                          <a:cs typeface="Times New Roman" pitchFamily="18" charset="0"/>
                        </a:rPr>
                        <a:t>need</a:t>
                      </a:r>
                      <a:r>
                        <a:rPr kumimoji="0" lang="en-GB" altLang="en-US" sz="1800" b="0" i="0" u="none" strike="noStrike" cap="none" normalizeH="0" baseline="0" dirty="0">
                          <a:ln>
                            <a:noFill/>
                          </a:ln>
                          <a:solidFill>
                            <a:schemeClr val="tx1"/>
                          </a:solidFill>
                          <a:effectLst/>
                          <a:latin typeface="Times New Roman" pitchFamily="18" charset="0"/>
                          <a:cs typeface="Times New Roman" pitchFamily="18" charset="0"/>
                        </a:rPr>
                        <a:t> to be informed of the arbitrary by someone else</a:t>
                      </a:r>
                      <a:endParaRPr kumimoji="0" lang="en-US" altLang="en-US" sz="18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1620838" algn="l"/>
                          <a:tab pos="4500563" algn="l"/>
                        </a:tabLst>
                      </a:pPr>
                      <a:r>
                        <a:rPr kumimoji="0" lang="en-GB" altLang="en-US" sz="1800" b="0" i="1" u="none" strike="noStrike" cap="none" normalizeH="0" baseline="0" dirty="0">
                          <a:ln>
                            <a:noFill/>
                          </a:ln>
                          <a:solidFill>
                            <a:schemeClr val="tx1"/>
                          </a:solidFill>
                          <a:effectLst/>
                          <a:latin typeface="Times New Roman" pitchFamily="18" charset="0"/>
                          <a:cs typeface="Times New Roman" pitchFamily="18" charset="0"/>
                        </a:rPr>
                        <a:t> </a:t>
                      </a:r>
                      <a:endParaRPr kumimoji="0" lang="en-GB"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65" marB="342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CCFF33"/>
                        </a:buClr>
                        <a:buSzPct val="80000"/>
                        <a:buFont typeface="Wingdings" pitchFamily="2" charset="2"/>
                        <a:tabLst>
                          <a:tab pos="1620838" algn="l"/>
                          <a:tab pos="4500563" algn="l"/>
                        </a:tabLst>
                        <a:defRPr sz="2400">
                          <a:solidFill>
                            <a:schemeClr val="tx1"/>
                          </a:solidFill>
                          <a:latin typeface="Arial" charset="0"/>
                        </a:defRPr>
                      </a:lvl1pPr>
                      <a:lvl2pPr marL="742950" indent="-285750" eaLnBrk="0" hangingPunct="0">
                        <a:spcBef>
                          <a:spcPct val="20000"/>
                        </a:spcBef>
                        <a:buClr>
                          <a:srgbClr val="CCFF33"/>
                        </a:buClr>
                        <a:tabLst>
                          <a:tab pos="1620838" algn="l"/>
                          <a:tab pos="4500563" algn="l"/>
                        </a:tabLst>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tabLst>
                          <a:tab pos="1620838" algn="l"/>
                          <a:tab pos="4500563" algn="l"/>
                        </a:tabLst>
                        <a:defRPr sz="2400">
                          <a:solidFill>
                            <a:schemeClr val="tx1"/>
                          </a:solidFill>
                          <a:latin typeface="Arial" charset="0"/>
                        </a:defRPr>
                      </a:lvl3pPr>
                      <a:lvl4pPr marL="1600200" indent="-228600" eaLnBrk="0" hangingPunct="0">
                        <a:spcBef>
                          <a:spcPct val="20000"/>
                        </a:spcBef>
                        <a:buClr>
                          <a:srgbClr val="CCFF33"/>
                        </a:buClr>
                        <a:buSzPct val="80000"/>
                        <a:tabLst>
                          <a:tab pos="1620838" algn="l"/>
                          <a:tab pos="4500563" algn="l"/>
                        </a:tabLst>
                        <a:defRPr sz="2400">
                          <a:solidFill>
                            <a:schemeClr val="tx1"/>
                          </a:solidFill>
                          <a:latin typeface="Arial" charset="0"/>
                        </a:defRPr>
                      </a:lvl4pPr>
                      <a:lvl5pPr marL="2057400" indent="-228600" eaLnBrk="0" hangingPunct="0">
                        <a:spcBef>
                          <a:spcPct val="20000"/>
                        </a:spcBef>
                        <a:buClr>
                          <a:srgbClr val="CCFF33"/>
                        </a:buClr>
                        <a:tabLst>
                          <a:tab pos="1620838" algn="l"/>
                          <a:tab pos="4500563" algn="l"/>
                        </a:tabLst>
                        <a:defRPr sz="2400">
                          <a:solidFill>
                            <a:schemeClr val="tx1"/>
                          </a:solidFill>
                          <a:latin typeface="Arial" charset="0"/>
                        </a:defRPr>
                      </a:lvl5pPr>
                      <a:lvl6pPr marL="2514600" indent="-228600" eaLnBrk="0" fontAlgn="base" hangingPunct="0">
                        <a:spcBef>
                          <a:spcPct val="20000"/>
                        </a:spcBef>
                        <a:spcAft>
                          <a:spcPct val="0"/>
                        </a:spcAft>
                        <a:buClr>
                          <a:srgbClr val="CCFF33"/>
                        </a:buClr>
                        <a:tabLst>
                          <a:tab pos="1620838" algn="l"/>
                          <a:tab pos="4500563" algn="l"/>
                        </a:tabLst>
                        <a:defRPr sz="2400">
                          <a:solidFill>
                            <a:schemeClr val="tx1"/>
                          </a:solidFill>
                          <a:latin typeface="Arial" charset="0"/>
                        </a:defRPr>
                      </a:lvl6pPr>
                      <a:lvl7pPr marL="2971800" indent="-228600" eaLnBrk="0" fontAlgn="base" hangingPunct="0">
                        <a:spcBef>
                          <a:spcPct val="20000"/>
                        </a:spcBef>
                        <a:spcAft>
                          <a:spcPct val="0"/>
                        </a:spcAft>
                        <a:buClr>
                          <a:srgbClr val="CCFF33"/>
                        </a:buClr>
                        <a:tabLst>
                          <a:tab pos="1620838" algn="l"/>
                          <a:tab pos="4500563" algn="l"/>
                        </a:tabLst>
                        <a:defRPr sz="2400">
                          <a:solidFill>
                            <a:schemeClr val="tx1"/>
                          </a:solidFill>
                          <a:latin typeface="Arial" charset="0"/>
                        </a:defRPr>
                      </a:lvl7pPr>
                      <a:lvl8pPr marL="3429000" indent="-228600" eaLnBrk="0" fontAlgn="base" hangingPunct="0">
                        <a:spcBef>
                          <a:spcPct val="20000"/>
                        </a:spcBef>
                        <a:spcAft>
                          <a:spcPct val="0"/>
                        </a:spcAft>
                        <a:buClr>
                          <a:srgbClr val="CCFF33"/>
                        </a:buClr>
                        <a:tabLst>
                          <a:tab pos="1620838" algn="l"/>
                          <a:tab pos="4500563" algn="l"/>
                        </a:tabLst>
                        <a:defRPr sz="2400">
                          <a:solidFill>
                            <a:schemeClr val="tx1"/>
                          </a:solidFill>
                          <a:latin typeface="Arial" charset="0"/>
                        </a:defRPr>
                      </a:lvl8pPr>
                      <a:lvl9pPr marL="3886200" indent="-228600" eaLnBrk="0" fontAlgn="base" hangingPunct="0">
                        <a:spcBef>
                          <a:spcPct val="20000"/>
                        </a:spcBef>
                        <a:spcAft>
                          <a:spcPct val="0"/>
                        </a:spcAft>
                        <a:buClr>
                          <a:srgbClr val="CCFF33"/>
                        </a:buClr>
                        <a:tabLst>
                          <a:tab pos="1620838" algn="l"/>
                          <a:tab pos="4500563" algn="l"/>
                        </a:tabLst>
                        <a:defRPr sz="24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1620838" algn="l"/>
                          <a:tab pos="4500563" algn="l"/>
                        </a:tabLst>
                      </a:pPr>
                      <a:r>
                        <a:rPr kumimoji="0" lang="en-GB" altLang="en-US" sz="1800" b="0" i="0" u="none" strike="noStrike" cap="none" normalizeH="0" baseline="0" dirty="0">
                          <a:ln>
                            <a:noFill/>
                          </a:ln>
                          <a:solidFill>
                            <a:schemeClr val="tx1"/>
                          </a:solidFill>
                          <a:effectLst/>
                          <a:latin typeface="Times New Roman" pitchFamily="18" charset="0"/>
                          <a:cs typeface="Times New Roman" pitchFamily="18" charset="0"/>
                        </a:rPr>
                        <a:t>A teacher </a:t>
                      </a:r>
                      <a:r>
                        <a:rPr kumimoji="0" lang="en-GB" altLang="en-US" sz="1800" b="0" i="0" u="sng" strike="noStrike" cap="none" normalizeH="0" baseline="0" dirty="0">
                          <a:ln>
                            <a:noFill/>
                          </a:ln>
                          <a:solidFill>
                            <a:schemeClr val="tx1"/>
                          </a:solidFill>
                          <a:effectLst/>
                          <a:latin typeface="Times New Roman" pitchFamily="18" charset="0"/>
                          <a:cs typeface="Times New Roman" pitchFamily="18" charset="0"/>
                        </a:rPr>
                        <a:t>needs</a:t>
                      </a:r>
                      <a:r>
                        <a:rPr kumimoji="0" lang="en-GB"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to inform students of the arbitrary</a:t>
                      </a:r>
                    </a:p>
                  </a:txBody>
                  <a:tcPr marL="68580" marR="68580" marT="34265" marB="342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CCFF33"/>
                        </a:buClr>
                        <a:buSzPct val="80000"/>
                        <a:buFont typeface="Wingdings" pitchFamily="2" charset="2"/>
                        <a:tabLst>
                          <a:tab pos="1620838" algn="l"/>
                          <a:tab pos="4500563" algn="l"/>
                        </a:tabLst>
                        <a:defRPr sz="2400">
                          <a:solidFill>
                            <a:schemeClr val="tx1"/>
                          </a:solidFill>
                          <a:latin typeface="Arial" charset="0"/>
                        </a:defRPr>
                      </a:lvl1pPr>
                      <a:lvl2pPr marL="742950" indent="-285750" eaLnBrk="0" hangingPunct="0">
                        <a:spcBef>
                          <a:spcPct val="20000"/>
                        </a:spcBef>
                        <a:buClr>
                          <a:srgbClr val="CCFF33"/>
                        </a:buClr>
                        <a:tabLst>
                          <a:tab pos="1620838" algn="l"/>
                          <a:tab pos="4500563" algn="l"/>
                        </a:tabLst>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tabLst>
                          <a:tab pos="1620838" algn="l"/>
                          <a:tab pos="4500563" algn="l"/>
                        </a:tabLst>
                        <a:defRPr sz="2400">
                          <a:solidFill>
                            <a:schemeClr val="tx1"/>
                          </a:solidFill>
                          <a:latin typeface="Arial" charset="0"/>
                        </a:defRPr>
                      </a:lvl3pPr>
                      <a:lvl4pPr marL="1600200" indent="-228600" eaLnBrk="0" hangingPunct="0">
                        <a:spcBef>
                          <a:spcPct val="20000"/>
                        </a:spcBef>
                        <a:buClr>
                          <a:srgbClr val="CCFF33"/>
                        </a:buClr>
                        <a:buSzPct val="80000"/>
                        <a:tabLst>
                          <a:tab pos="1620838" algn="l"/>
                          <a:tab pos="4500563" algn="l"/>
                        </a:tabLst>
                        <a:defRPr sz="2400">
                          <a:solidFill>
                            <a:schemeClr val="tx1"/>
                          </a:solidFill>
                          <a:latin typeface="Arial" charset="0"/>
                        </a:defRPr>
                      </a:lvl4pPr>
                      <a:lvl5pPr marL="2057400" indent="-228600" eaLnBrk="0" hangingPunct="0">
                        <a:spcBef>
                          <a:spcPct val="20000"/>
                        </a:spcBef>
                        <a:buClr>
                          <a:srgbClr val="CCFF33"/>
                        </a:buClr>
                        <a:tabLst>
                          <a:tab pos="1620838" algn="l"/>
                          <a:tab pos="4500563" algn="l"/>
                        </a:tabLst>
                        <a:defRPr sz="2400">
                          <a:solidFill>
                            <a:schemeClr val="tx1"/>
                          </a:solidFill>
                          <a:latin typeface="Arial" charset="0"/>
                        </a:defRPr>
                      </a:lvl5pPr>
                      <a:lvl6pPr marL="2514600" indent="-228600" eaLnBrk="0" fontAlgn="base" hangingPunct="0">
                        <a:spcBef>
                          <a:spcPct val="20000"/>
                        </a:spcBef>
                        <a:spcAft>
                          <a:spcPct val="0"/>
                        </a:spcAft>
                        <a:buClr>
                          <a:srgbClr val="CCFF33"/>
                        </a:buClr>
                        <a:tabLst>
                          <a:tab pos="1620838" algn="l"/>
                          <a:tab pos="4500563" algn="l"/>
                        </a:tabLst>
                        <a:defRPr sz="2400">
                          <a:solidFill>
                            <a:schemeClr val="tx1"/>
                          </a:solidFill>
                          <a:latin typeface="Arial" charset="0"/>
                        </a:defRPr>
                      </a:lvl6pPr>
                      <a:lvl7pPr marL="2971800" indent="-228600" eaLnBrk="0" fontAlgn="base" hangingPunct="0">
                        <a:spcBef>
                          <a:spcPct val="20000"/>
                        </a:spcBef>
                        <a:spcAft>
                          <a:spcPct val="0"/>
                        </a:spcAft>
                        <a:buClr>
                          <a:srgbClr val="CCFF33"/>
                        </a:buClr>
                        <a:tabLst>
                          <a:tab pos="1620838" algn="l"/>
                          <a:tab pos="4500563" algn="l"/>
                        </a:tabLst>
                        <a:defRPr sz="2400">
                          <a:solidFill>
                            <a:schemeClr val="tx1"/>
                          </a:solidFill>
                          <a:latin typeface="Arial" charset="0"/>
                        </a:defRPr>
                      </a:lvl7pPr>
                      <a:lvl8pPr marL="3429000" indent="-228600" eaLnBrk="0" fontAlgn="base" hangingPunct="0">
                        <a:spcBef>
                          <a:spcPct val="20000"/>
                        </a:spcBef>
                        <a:spcAft>
                          <a:spcPct val="0"/>
                        </a:spcAft>
                        <a:buClr>
                          <a:srgbClr val="CCFF33"/>
                        </a:buClr>
                        <a:tabLst>
                          <a:tab pos="1620838" algn="l"/>
                          <a:tab pos="4500563" algn="l"/>
                        </a:tabLst>
                        <a:defRPr sz="2400">
                          <a:solidFill>
                            <a:schemeClr val="tx1"/>
                          </a:solidFill>
                          <a:latin typeface="Arial" charset="0"/>
                        </a:defRPr>
                      </a:lvl8pPr>
                      <a:lvl9pPr marL="3886200" indent="-228600" eaLnBrk="0" fontAlgn="base" hangingPunct="0">
                        <a:spcBef>
                          <a:spcPct val="20000"/>
                        </a:spcBef>
                        <a:spcAft>
                          <a:spcPct val="0"/>
                        </a:spcAft>
                        <a:buClr>
                          <a:srgbClr val="CCFF33"/>
                        </a:buClr>
                        <a:tabLst>
                          <a:tab pos="1620838" algn="l"/>
                          <a:tab pos="4500563" algn="l"/>
                        </a:tabLst>
                        <a:defRPr sz="24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1620838" algn="l"/>
                          <a:tab pos="4500563" algn="l"/>
                        </a:tabLst>
                      </a:pPr>
                      <a:r>
                        <a:rPr kumimoji="0" lang="en-GB" altLang="en-US" sz="1800" b="0" i="1" u="none" strike="noStrike" cap="none" normalizeH="0" baseline="0">
                          <a:ln>
                            <a:noFill/>
                          </a:ln>
                          <a:solidFill>
                            <a:schemeClr val="tx1"/>
                          </a:solidFill>
                          <a:effectLst/>
                          <a:latin typeface="Times New Roman" pitchFamily="18" charset="0"/>
                          <a:cs typeface="Times New Roman" pitchFamily="18" charset="0"/>
                        </a:rPr>
                        <a:t>Assisting</a:t>
                      </a:r>
                      <a:endParaRPr kumimoji="0" lang="en-US" altLang="en-US" sz="18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1620838" algn="l"/>
                          <a:tab pos="4500563" algn="l"/>
                        </a:tabLst>
                      </a:pPr>
                      <a:r>
                        <a:rPr kumimoji="0" lang="en-GB" altLang="en-US" sz="1800" b="0" i="1" u="none" strike="noStrike" cap="none" normalizeH="0" baseline="0">
                          <a:ln>
                            <a:noFill/>
                          </a:ln>
                          <a:solidFill>
                            <a:schemeClr val="tx1"/>
                          </a:solidFill>
                          <a:effectLst/>
                          <a:latin typeface="Times New Roman" pitchFamily="18" charset="0"/>
                          <a:cs typeface="Times New Roman" pitchFamily="18" charset="0"/>
                        </a:rPr>
                        <a:t>Memory</a:t>
                      </a:r>
                      <a:endParaRPr kumimoji="0" lang="en-GB"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65" marB="34265"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787609">
                <a:tc>
                  <a:txBody>
                    <a:bodyPr/>
                    <a:lstStyle>
                      <a:lvl1pPr eaLnBrk="0" hangingPunct="0">
                        <a:spcBef>
                          <a:spcPct val="20000"/>
                        </a:spcBef>
                        <a:buClr>
                          <a:srgbClr val="CCFF33"/>
                        </a:buClr>
                        <a:buSzPct val="80000"/>
                        <a:buFont typeface="Wingdings" pitchFamily="2" charset="2"/>
                        <a:tabLst>
                          <a:tab pos="1620838" algn="l"/>
                          <a:tab pos="4500563" algn="l"/>
                        </a:tabLst>
                        <a:defRPr sz="2400">
                          <a:solidFill>
                            <a:schemeClr val="tx1"/>
                          </a:solidFill>
                          <a:latin typeface="Arial" charset="0"/>
                        </a:defRPr>
                      </a:lvl1pPr>
                      <a:lvl2pPr marL="742950" indent="-285750" eaLnBrk="0" hangingPunct="0">
                        <a:spcBef>
                          <a:spcPct val="20000"/>
                        </a:spcBef>
                        <a:buClr>
                          <a:srgbClr val="CCFF33"/>
                        </a:buClr>
                        <a:tabLst>
                          <a:tab pos="1620838" algn="l"/>
                          <a:tab pos="4500563" algn="l"/>
                        </a:tabLst>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tabLst>
                          <a:tab pos="1620838" algn="l"/>
                          <a:tab pos="4500563" algn="l"/>
                        </a:tabLst>
                        <a:defRPr sz="2400">
                          <a:solidFill>
                            <a:schemeClr val="tx1"/>
                          </a:solidFill>
                          <a:latin typeface="Arial" charset="0"/>
                        </a:defRPr>
                      </a:lvl3pPr>
                      <a:lvl4pPr marL="1600200" indent="-228600" eaLnBrk="0" hangingPunct="0">
                        <a:spcBef>
                          <a:spcPct val="20000"/>
                        </a:spcBef>
                        <a:buClr>
                          <a:srgbClr val="CCFF33"/>
                        </a:buClr>
                        <a:buSzPct val="80000"/>
                        <a:tabLst>
                          <a:tab pos="1620838" algn="l"/>
                          <a:tab pos="4500563" algn="l"/>
                        </a:tabLst>
                        <a:defRPr sz="2400">
                          <a:solidFill>
                            <a:schemeClr val="tx1"/>
                          </a:solidFill>
                          <a:latin typeface="Arial" charset="0"/>
                        </a:defRPr>
                      </a:lvl4pPr>
                      <a:lvl5pPr marL="2057400" indent="-228600" eaLnBrk="0" hangingPunct="0">
                        <a:spcBef>
                          <a:spcPct val="20000"/>
                        </a:spcBef>
                        <a:buClr>
                          <a:srgbClr val="CCFF33"/>
                        </a:buClr>
                        <a:tabLst>
                          <a:tab pos="1620838" algn="l"/>
                          <a:tab pos="4500563" algn="l"/>
                        </a:tabLst>
                        <a:defRPr sz="2400">
                          <a:solidFill>
                            <a:schemeClr val="tx1"/>
                          </a:solidFill>
                          <a:latin typeface="Arial" charset="0"/>
                        </a:defRPr>
                      </a:lvl5pPr>
                      <a:lvl6pPr marL="2514600" indent="-228600" eaLnBrk="0" fontAlgn="base" hangingPunct="0">
                        <a:spcBef>
                          <a:spcPct val="20000"/>
                        </a:spcBef>
                        <a:spcAft>
                          <a:spcPct val="0"/>
                        </a:spcAft>
                        <a:buClr>
                          <a:srgbClr val="CCFF33"/>
                        </a:buClr>
                        <a:tabLst>
                          <a:tab pos="1620838" algn="l"/>
                          <a:tab pos="4500563" algn="l"/>
                        </a:tabLst>
                        <a:defRPr sz="2400">
                          <a:solidFill>
                            <a:schemeClr val="tx1"/>
                          </a:solidFill>
                          <a:latin typeface="Arial" charset="0"/>
                        </a:defRPr>
                      </a:lvl6pPr>
                      <a:lvl7pPr marL="2971800" indent="-228600" eaLnBrk="0" fontAlgn="base" hangingPunct="0">
                        <a:spcBef>
                          <a:spcPct val="20000"/>
                        </a:spcBef>
                        <a:spcAft>
                          <a:spcPct val="0"/>
                        </a:spcAft>
                        <a:buClr>
                          <a:srgbClr val="CCFF33"/>
                        </a:buClr>
                        <a:tabLst>
                          <a:tab pos="1620838" algn="l"/>
                          <a:tab pos="4500563" algn="l"/>
                        </a:tabLst>
                        <a:defRPr sz="2400">
                          <a:solidFill>
                            <a:schemeClr val="tx1"/>
                          </a:solidFill>
                          <a:latin typeface="Arial" charset="0"/>
                        </a:defRPr>
                      </a:lvl7pPr>
                      <a:lvl8pPr marL="3429000" indent="-228600" eaLnBrk="0" fontAlgn="base" hangingPunct="0">
                        <a:spcBef>
                          <a:spcPct val="20000"/>
                        </a:spcBef>
                        <a:spcAft>
                          <a:spcPct val="0"/>
                        </a:spcAft>
                        <a:buClr>
                          <a:srgbClr val="CCFF33"/>
                        </a:buClr>
                        <a:tabLst>
                          <a:tab pos="1620838" algn="l"/>
                          <a:tab pos="4500563" algn="l"/>
                        </a:tabLst>
                        <a:defRPr sz="2400">
                          <a:solidFill>
                            <a:schemeClr val="tx1"/>
                          </a:solidFill>
                          <a:latin typeface="Arial" charset="0"/>
                        </a:defRPr>
                      </a:lvl8pPr>
                      <a:lvl9pPr marL="3886200" indent="-228600" eaLnBrk="0" fontAlgn="base" hangingPunct="0">
                        <a:spcBef>
                          <a:spcPct val="20000"/>
                        </a:spcBef>
                        <a:spcAft>
                          <a:spcPct val="0"/>
                        </a:spcAft>
                        <a:buClr>
                          <a:srgbClr val="CCFF33"/>
                        </a:buClr>
                        <a:tabLst>
                          <a:tab pos="1620838" algn="l"/>
                          <a:tab pos="4500563" algn="l"/>
                        </a:tabLst>
                        <a:defRPr sz="24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1620838" algn="l"/>
                          <a:tab pos="4500563" algn="l"/>
                        </a:tabLst>
                      </a:pPr>
                      <a:r>
                        <a:rPr kumimoji="0" lang="en-GB" altLang="en-US" sz="1800" b="1" i="0" u="none" strike="noStrike" cap="none" normalizeH="0" baseline="0" dirty="0">
                          <a:ln>
                            <a:noFill/>
                          </a:ln>
                          <a:solidFill>
                            <a:schemeClr val="tx1"/>
                          </a:solidFill>
                          <a:effectLst/>
                          <a:latin typeface="Times New Roman" pitchFamily="18" charset="0"/>
                          <a:cs typeface="Times New Roman" pitchFamily="18" charset="0"/>
                        </a:rPr>
                        <a:t>Necessary</a:t>
                      </a:r>
                      <a:endParaRPr kumimoji="0" lang="en-GB"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65" marB="34265"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CCFF33"/>
                        </a:buClr>
                        <a:buSzPct val="80000"/>
                        <a:buFont typeface="Wingdings" pitchFamily="2" charset="2"/>
                        <a:tabLst>
                          <a:tab pos="1620838" algn="l"/>
                          <a:tab pos="4500563" algn="l"/>
                        </a:tabLst>
                        <a:defRPr sz="2400">
                          <a:solidFill>
                            <a:schemeClr val="tx1"/>
                          </a:solidFill>
                          <a:latin typeface="Arial" charset="0"/>
                        </a:defRPr>
                      </a:lvl1pPr>
                      <a:lvl2pPr marL="742950" indent="-285750" eaLnBrk="0" hangingPunct="0">
                        <a:spcBef>
                          <a:spcPct val="20000"/>
                        </a:spcBef>
                        <a:buClr>
                          <a:srgbClr val="CCFF33"/>
                        </a:buClr>
                        <a:tabLst>
                          <a:tab pos="1620838" algn="l"/>
                          <a:tab pos="4500563" algn="l"/>
                        </a:tabLst>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tabLst>
                          <a:tab pos="1620838" algn="l"/>
                          <a:tab pos="4500563" algn="l"/>
                        </a:tabLst>
                        <a:defRPr sz="2400">
                          <a:solidFill>
                            <a:schemeClr val="tx1"/>
                          </a:solidFill>
                          <a:latin typeface="Arial" charset="0"/>
                        </a:defRPr>
                      </a:lvl3pPr>
                      <a:lvl4pPr marL="1600200" indent="-228600" eaLnBrk="0" hangingPunct="0">
                        <a:spcBef>
                          <a:spcPct val="20000"/>
                        </a:spcBef>
                        <a:buClr>
                          <a:srgbClr val="CCFF33"/>
                        </a:buClr>
                        <a:buSzPct val="80000"/>
                        <a:tabLst>
                          <a:tab pos="1620838" algn="l"/>
                          <a:tab pos="4500563" algn="l"/>
                        </a:tabLst>
                        <a:defRPr sz="2400">
                          <a:solidFill>
                            <a:schemeClr val="tx1"/>
                          </a:solidFill>
                          <a:latin typeface="Arial" charset="0"/>
                        </a:defRPr>
                      </a:lvl4pPr>
                      <a:lvl5pPr marL="2057400" indent="-228600" eaLnBrk="0" hangingPunct="0">
                        <a:spcBef>
                          <a:spcPct val="20000"/>
                        </a:spcBef>
                        <a:buClr>
                          <a:srgbClr val="CCFF33"/>
                        </a:buClr>
                        <a:tabLst>
                          <a:tab pos="1620838" algn="l"/>
                          <a:tab pos="4500563" algn="l"/>
                        </a:tabLst>
                        <a:defRPr sz="2400">
                          <a:solidFill>
                            <a:schemeClr val="tx1"/>
                          </a:solidFill>
                          <a:latin typeface="Arial" charset="0"/>
                        </a:defRPr>
                      </a:lvl5pPr>
                      <a:lvl6pPr marL="2514600" indent="-228600" eaLnBrk="0" fontAlgn="base" hangingPunct="0">
                        <a:spcBef>
                          <a:spcPct val="20000"/>
                        </a:spcBef>
                        <a:spcAft>
                          <a:spcPct val="0"/>
                        </a:spcAft>
                        <a:buClr>
                          <a:srgbClr val="CCFF33"/>
                        </a:buClr>
                        <a:tabLst>
                          <a:tab pos="1620838" algn="l"/>
                          <a:tab pos="4500563" algn="l"/>
                        </a:tabLst>
                        <a:defRPr sz="2400">
                          <a:solidFill>
                            <a:schemeClr val="tx1"/>
                          </a:solidFill>
                          <a:latin typeface="Arial" charset="0"/>
                        </a:defRPr>
                      </a:lvl6pPr>
                      <a:lvl7pPr marL="2971800" indent="-228600" eaLnBrk="0" fontAlgn="base" hangingPunct="0">
                        <a:spcBef>
                          <a:spcPct val="20000"/>
                        </a:spcBef>
                        <a:spcAft>
                          <a:spcPct val="0"/>
                        </a:spcAft>
                        <a:buClr>
                          <a:srgbClr val="CCFF33"/>
                        </a:buClr>
                        <a:tabLst>
                          <a:tab pos="1620838" algn="l"/>
                          <a:tab pos="4500563" algn="l"/>
                        </a:tabLst>
                        <a:defRPr sz="2400">
                          <a:solidFill>
                            <a:schemeClr val="tx1"/>
                          </a:solidFill>
                          <a:latin typeface="Arial" charset="0"/>
                        </a:defRPr>
                      </a:lvl7pPr>
                      <a:lvl8pPr marL="3429000" indent="-228600" eaLnBrk="0" fontAlgn="base" hangingPunct="0">
                        <a:spcBef>
                          <a:spcPct val="20000"/>
                        </a:spcBef>
                        <a:spcAft>
                          <a:spcPct val="0"/>
                        </a:spcAft>
                        <a:buClr>
                          <a:srgbClr val="CCFF33"/>
                        </a:buClr>
                        <a:tabLst>
                          <a:tab pos="1620838" algn="l"/>
                          <a:tab pos="4500563" algn="l"/>
                        </a:tabLst>
                        <a:defRPr sz="2400">
                          <a:solidFill>
                            <a:schemeClr val="tx1"/>
                          </a:solidFill>
                          <a:latin typeface="Arial" charset="0"/>
                        </a:defRPr>
                      </a:lvl8pPr>
                      <a:lvl9pPr marL="3886200" indent="-228600" eaLnBrk="0" fontAlgn="base" hangingPunct="0">
                        <a:spcBef>
                          <a:spcPct val="20000"/>
                        </a:spcBef>
                        <a:spcAft>
                          <a:spcPct val="0"/>
                        </a:spcAft>
                        <a:buClr>
                          <a:srgbClr val="CCFF33"/>
                        </a:buClr>
                        <a:tabLst>
                          <a:tab pos="1620838" algn="l"/>
                          <a:tab pos="4500563" algn="l"/>
                        </a:tabLst>
                        <a:defRPr sz="24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1620838" algn="l"/>
                          <a:tab pos="4500563" algn="l"/>
                        </a:tabLst>
                      </a:pPr>
                      <a:r>
                        <a:rPr kumimoji="0" lang="en-GB" altLang="en-US" sz="1800" b="0" i="0" u="sng" strike="noStrike" cap="none" normalizeH="0" baseline="0" dirty="0">
                          <a:ln>
                            <a:noFill/>
                          </a:ln>
                          <a:solidFill>
                            <a:schemeClr val="tx1"/>
                          </a:solidFill>
                          <a:effectLst/>
                          <a:latin typeface="Times New Roman" pitchFamily="18" charset="0"/>
                          <a:cs typeface="Times New Roman" pitchFamily="18" charset="0"/>
                        </a:rPr>
                        <a:t>Some</a:t>
                      </a:r>
                      <a:r>
                        <a:rPr kumimoji="0" lang="en-GB" altLang="en-US" sz="1800" b="0" i="0" u="none" strike="noStrike" cap="none" normalizeH="0" baseline="0" dirty="0">
                          <a:ln>
                            <a:noFill/>
                          </a:ln>
                          <a:solidFill>
                            <a:schemeClr val="tx1"/>
                          </a:solidFill>
                          <a:effectLst/>
                          <a:latin typeface="Times New Roman" pitchFamily="18" charset="0"/>
                          <a:cs typeface="Times New Roman" pitchFamily="18" charset="0"/>
                        </a:rPr>
                        <a:t> students </a:t>
                      </a:r>
                      <a:r>
                        <a:rPr kumimoji="0" lang="en-GB" altLang="en-US" sz="1800" b="0" i="0" u="sng" strike="noStrike" cap="none" normalizeH="0" baseline="0" dirty="0">
                          <a:ln>
                            <a:noFill/>
                          </a:ln>
                          <a:solidFill>
                            <a:schemeClr val="tx1"/>
                          </a:solidFill>
                          <a:effectLst/>
                          <a:latin typeface="Times New Roman" pitchFamily="18" charset="0"/>
                          <a:cs typeface="Times New Roman" pitchFamily="18" charset="0"/>
                        </a:rPr>
                        <a:t>can</a:t>
                      </a:r>
                      <a:r>
                        <a:rPr kumimoji="0" lang="en-GB" altLang="en-US" sz="1800" b="0" i="0" u="none" strike="noStrike" cap="none" normalizeH="0" baseline="0" dirty="0">
                          <a:ln>
                            <a:noFill/>
                          </a:ln>
                          <a:solidFill>
                            <a:schemeClr val="tx1"/>
                          </a:solidFill>
                          <a:effectLst/>
                          <a:latin typeface="Times New Roman" pitchFamily="18" charset="0"/>
                          <a:cs typeface="Times New Roman" pitchFamily="18" charset="0"/>
                        </a:rPr>
                        <a:t> become aware of what is necessary without being informed of it by someone else</a:t>
                      </a:r>
                      <a:r>
                        <a:rPr kumimoji="0" lang="en-GB" altLang="en-US" sz="1800" b="0" i="1" u="none" strike="noStrike" cap="none" normalizeH="0" baseline="0" dirty="0">
                          <a:ln>
                            <a:noFill/>
                          </a:ln>
                          <a:solidFill>
                            <a:schemeClr val="tx1"/>
                          </a:solidFill>
                          <a:effectLst/>
                          <a:latin typeface="Times New Roman" pitchFamily="18" charset="0"/>
                          <a:cs typeface="Times New Roman" pitchFamily="18" charset="0"/>
                        </a:rPr>
                        <a:t> </a:t>
                      </a:r>
                      <a:endParaRPr kumimoji="0" lang="en-US" altLang="en-US" sz="1800" b="0"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34265" marB="342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CCFF33"/>
                        </a:buClr>
                        <a:buSzPct val="80000"/>
                        <a:buFont typeface="Wingdings" pitchFamily="2" charset="2"/>
                        <a:tabLst>
                          <a:tab pos="1620838" algn="l"/>
                          <a:tab pos="4500563" algn="l"/>
                        </a:tabLst>
                        <a:defRPr sz="2400">
                          <a:solidFill>
                            <a:schemeClr val="tx1"/>
                          </a:solidFill>
                          <a:latin typeface="Arial" charset="0"/>
                        </a:defRPr>
                      </a:lvl1pPr>
                      <a:lvl2pPr marL="742950" indent="-285750" eaLnBrk="0" hangingPunct="0">
                        <a:spcBef>
                          <a:spcPct val="20000"/>
                        </a:spcBef>
                        <a:buClr>
                          <a:srgbClr val="CCFF33"/>
                        </a:buClr>
                        <a:tabLst>
                          <a:tab pos="1620838" algn="l"/>
                          <a:tab pos="4500563" algn="l"/>
                        </a:tabLst>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tabLst>
                          <a:tab pos="1620838" algn="l"/>
                          <a:tab pos="4500563" algn="l"/>
                        </a:tabLst>
                        <a:defRPr sz="2400">
                          <a:solidFill>
                            <a:schemeClr val="tx1"/>
                          </a:solidFill>
                          <a:latin typeface="Arial" charset="0"/>
                        </a:defRPr>
                      </a:lvl3pPr>
                      <a:lvl4pPr marL="1600200" indent="-228600" eaLnBrk="0" hangingPunct="0">
                        <a:spcBef>
                          <a:spcPct val="20000"/>
                        </a:spcBef>
                        <a:buClr>
                          <a:srgbClr val="CCFF33"/>
                        </a:buClr>
                        <a:buSzPct val="80000"/>
                        <a:tabLst>
                          <a:tab pos="1620838" algn="l"/>
                          <a:tab pos="4500563" algn="l"/>
                        </a:tabLst>
                        <a:defRPr sz="2400">
                          <a:solidFill>
                            <a:schemeClr val="tx1"/>
                          </a:solidFill>
                          <a:latin typeface="Arial" charset="0"/>
                        </a:defRPr>
                      </a:lvl4pPr>
                      <a:lvl5pPr marL="2057400" indent="-228600" eaLnBrk="0" hangingPunct="0">
                        <a:spcBef>
                          <a:spcPct val="20000"/>
                        </a:spcBef>
                        <a:buClr>
                          <a:srgbClr val="CCFF33"/>
                        </a:buClr>
                        <a:tabLst>
                          <a:tab pos="1620838" algn="l"/>
                          <a:tab pos="4500563" algn="l"/>
                        </a:tabLst>
                        <a:defRPr sz="2400">
                          <a:solidFill>
                            <a:schemeClr val="tx1"/>
                          </a:solidFill>
                          <a:latin typeface="Arial" charset="0"/>
                        </a:defRPr>
                      </a:lvl5pPr>
                      <a:lvl6pPr marL="2514600" indent="-228600" eaLnBrk="0" fontAlgn="base" hangingPunct="0">
                        <a:spcBef>
                          <a:spcPct val="20000"/>
                        </a:spcBef>
                        <a:spcAft>
                          <a:spcPct val="0"/>
                        </a:spcAft>
                        <a:buClr>
                          <a:srgbClr val="CCFF33"/>
                        </a:buClr>
                        <a:tabLst>
                          <a:tab pos="1620838" algn="l"/>
                          <a:tab pos="4500563" algn="l"/>
                        </a:tabLst>
                        <a:defRPr sz="2400">
                          <a:solidFill>
                            <a:schemeClr val="tx1"/>
                          </a:solidFill>
                          <a:latin typeface="Arial" charset="0"/>
                        </a:defRPr>
                      </a:lvl6pPr>
                      <a:lvl7pPr marL="2971800" indent="-228600" eaLnBrk="0" fontAlgn="base" hangingPunct="0">
                        <a:spcBef>
                          <a:spcPct val="20000"/>
                        </a:spcBef>
                        <a:spcAft>
                          <a:spcPct val="0"/>
                        </a:spcAft>
                        <a:buClr>
                          <a:srgbClr val="CCFF33"/>
                        </a:buClr>
                        <a:tabLst>
                          <a:tab pos="1620838" algn="l"/>
                          <a:tab pos="4500563" algn="l"/>
                        </a:tabLst>
                        <a:defRPr sz="2400">
                          <a:solidFill>
                            <a:schemeClr val="tx1"/>
                          </a:solidFill>
                          <a:latin typeface="Arial" charset="0"/>
                        </a:defRPr>
                      </a:lvl7pPr>
                      <a:lvl8pPr marL="3429000" indent="-228600" eaLnBrk="0" fontAlgn="base" hangingPunct="0">
                        <a:spcBef>
                          <a:spcPct val="20000"/>
                        </a:spcBef>
                        <a:spcAft>
                          <a:spcPct val="0"/>
                        </a:spcAft>
                        <a:buClr>
                          <a:srgbClr val="CCFF33"/>
                        </a:buClr>
                        <a:tabLst>
                          <a:tab pos="1620838" algn="l"/>
                          <a:tab pos="4500563" algn="l"/>
                        </a:tabLst>
                        <a:defRPr sz="2400">
                          <a:solidFill>
                            <a:schemeClr val="tx1"/>
                          </a:solidFill>
                          <a:latin typeface="Arial" charset="0"/>
                        </a:defRPr>
                      </a:lvl8pPr>
                      <a:lvl9pPr marL="3886200" indent="-228600" eaLnBrk="0" fontAlgn="base" hangingPunct="0">
                        <a:spcBef>
                          <a:spcPct val="20000"/>
                        </a:spcBef>
                        <a:spcAft>
                          <a:spcPct val="0"/>
                        </a:spcAft>
                        <a:buClr>
                          <a:srgbClr val="CCFF33"/>
                        </a:buClr>
                        <a:tabLst>
                          <a:tab pos="1620838" algn="l"/>
                          <a:tab pos="4500563" algn="l"/>
                        </a:tabLst>
                        <a:defRPr sz="24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1620838" algn="l"/>
                          <a:tab pos="4500563" algn="l"/>
                        </a:tabLst>
                      </a:pPr>
                      <a:r>
                        <a:rPr kumimoji="0" lang="en-GB" altLang="en-US" sz="1800" b="0" i="0" u="none" strike="noStrike" cap="none" normalizeH="0" baseline="0" dirty="0">
                          <a:ln>
                            <a:noFill/>
                          </a:ln>
                          <a:solidFill>
                            <a:schemeClr val="tx1"/>
                          </a:solidFill>
                          <a:effectLst/>
                          <a:latin typeface="Times New Roman" pitchFamily="18" charset="0"/>
                          <a:cs typeface="Times New Roman" pitchFamily="18" charset="0"/>
                        </a:rPr>
                        <a:t>A teacher does </a:t>
                      </a:r>
                      <a:r>
                        <a:rPr kumimoji="0" lang="en-GB" altLang="en-US" sz="1800" b="0" i="0" u="sng" strike="noStrike" cap="none" normalizeH="0" baseline="0" dirty="0">
                          <a:ln>
                            <a:noFill/>
                          </a:ln>
                          <a:solidFill>
                            <a:schemeClr val="tx1"/>
                          </a:solidFill>
                          <a:effectLst/>
                          <a:latin typeface="Times New Roman" pitchFamily="18" charset="0"/>
                          <a:cs typeface="Times New Roman" pitchFamily="18" charset="0"/>
                        </a:rPr>
                        <a:t>not</a:t>
                      </a:r>
                      <a:r>
                        <a:rPr kumimoji="0" lang="en-GB" altLang="en-US" sz="1800" b="0" i="0" u="none" strike="noStrike" cap="none" normalizeH="0" baseline="0" dirty="0">
                          <a:ln>
                            <a:noFill/>
                          </a:ln>
                          <a:solidFill>
                            <a:schemeClr val="tx1"/>
                          </a:solidFill>
                          <a:effectLst/>
                          <a:latin typeface="Times New Roman" pitchFamily="18" charset="0"/>
                          <a:cs typeface="Times New Roman" pitchFamily="18" charset="0"/>
                        </a:rPr>
                        <a:t> need to inform students of what is necessary.</a:t>
                      </a:r>
                      <a:endParaRPr kumimoji="0" lang="en-US" altLang="en-US" sz="18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1620838" algn="l"/>
                          <a:tab pos="4500563" algn="l"/>
                        </a:tabLst>
                      </a:pPr>
                      <a:r>
                        <a:rPr kumimoji="0" lang="en-GB"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Instead a teacher might use questions or provide activities</a:t>
                      </a:r>
                    </a:p>
                  </a:txBody>
                  <a:tcPr marL="68580" marR="68580" marT="34265" marB="342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CCFF33"/>
                        </a:buClr>
                        <a:buSzPct val="80000"/>
                        <a:buFont typeface="Wingdings" pitchFamily="2" charset="2"/>
                        <a:tabLst>
                          <a:tab pos="1620838" algn="l"/>
                          <a:tab pos="4500563" algn="l"/>
                        </a:tabLst>
                        <a:defRPr sz="2400">
                          <a:solidFill>
                            <a:schemeClr val="tx1"/>
                          </a:solidFill>
                          <a:latin typeface="Arial" charset="0"/>
                        </a:defRPr>
                      </a:lvl1pPr>
                      <a:lvl2pPr marL="742950" indent="-285750" eaLnBrk="0" hangingPunct="0">
                        <a:spcBef>
                          <a:spcPct val="20000"/>
                        </a:spcBef>
                        <a:buClr>
                          <a:srgbClr val="CCFF33"/>
                        </a:buClr>
                        <a:tabLst>
                          <a:tab pos="1620838" algn="l"/>
                          <a:tab pos="4500563" algn="l"/>
                        </a:tabLst>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tabLst>
                          <a:tab pos="1620838" algn="l"/>
                          <a:tab pos="4500563" algn="l"/>
                        </a:tabLst>
                        <a:defRPr sz="2400">
                          <a:solidFill>
                            <a:schemeClr val="tx1"/>
                          </a:solidFill>
                          <a:latin typeface="Arial" charset="0"/>
                        </a:defRPr>
                      </a:lvl3pPr>
                      <a:lvl4pPr marL="1600200" indent="-228600" eaLnBrk="0" hangingPunct="0">
                        <a:spcBef>
                          <a:spcPct val="20000"/>
                        </a:spcBef>
                        <a:buClr>
                          <a:srgbClr val="CCFF33"/>
                        </a:buClr>
                        <a:buSzPct val="80000"/>
                        <a:tabLst>
                          <a:tab pos="1620838" algn="l"/>
                          <a:tab pos="4500563" algn="l"/>
                        </a:tabLst>
                        <a:defRPr sz="2400">
                          <a:solidFill>
                            <a:schemeClr val="tx1"/>
                          </a:solidFill>
                          <a:latin typeface="Arial" charset="0"/>
                        </a:defRPr>
                      </a:lvl4pPr>
                      <a:lvl5pPr marL="2057400" indent="-228600" eaLnBrk="0" hangingPunct="0">
                        <a:spcBef>
                          <a:spcPct val="20000"/>
                        </a:spcBef>
                        <a:buClr>
                          <a:srgbClr val="CCFF33"/>
                        </a:buClr>
                        <a:tabLst>
                          <a:tab pos="1620838" algn="l"/>
                          <a:tab pos="4500563" algn="l"/>
                        </a:tabLst>
                        <a:defRPr sz="2400">
                          <a:solidFill>
                            <a:schemeClr val="tx1"/>
                          </a:solidFill>
                          <a:latin typeface="Arial" charset="0"/>
                        </a:defRPr>
                      </a:lvl5pPr>
                      <a:lvl6pPr marL="2514600" indent="-228600" eaLnBrk="0" fontAlgn="base" hangingPunct="0">
                        <a:spcBef>
                          <a:spcPct val="20000"/>
                        </a:spcBef>
                        <a:spcAft>
                          <a:spcPct val="0"/>
                        </a:spcAft>
                        <a:buClr>
                          <a:srgbClr val="CCFF33"/>
                        </a:buClr>
                        <a:tabLst>
                          <a:tab pos="1620838" algn="l"/>
                          <a:tab pos="4500563" algn="l"/>
                        </a:tabLst>
                        <a:defRPr sz="2400">
                          <a:solidFill>
                            <a:schemeClr val="tx1"/>
                          </a:solidFill>
                          <a:latin typeface="Arial" charset="0"/>
                        </a:defRPr>
                      </a:lvl6pPr>
                      <a:lvl7pPr marL="2971800" indent="-228600" eaLnBrk="0" fontAlgn="base" hangingPunct="0">
                        <a:spcBef>
                          <a:spcPct val="20000"/>
                        </a:spcBef>
                        <a:spcAft>
                          <a:spcPct val="0"/>
                        </a:spcAft>
                        <a:buClr>
                          <a:srgbClr val="CCFF33"/>
                        </a:buClr>
                        <a:tabLst>
                          <a:tab pos="1620838" algn="l"/>
                          <a:tab pos="4500563" algn="l"/>
                        </a:tabLst>
                        <a:defRPr sz="2400">
                          <a:solidFill>
                            <a:schemeClr val="tx1"/>
                          </a:solidFill>
                          <a:latin typeface="Arial" charset="0"/>
                        </a:defRPr>
                      </a:lvl7pPr>
                      <a:lvl8pPr marL="3429000" indent="-228600" eaLnBrk="0" fontAlgn="base" hangingPunct="0">
                        <a:spcBef>
                          <a:spcPct val="20000"/>
                        </a:spcBef>
                        <a:spcAft>
                          <a:spcPct val="0"/>
                        </a:spcAft>
                        <a:buClr>
                          <a:srgbClr val="CCFF33"/>
                        </a:buClr>
                        <a:tabLst>
                          <a:tab pos="1620838" algn="l"/>
                          <a:tab pos="4500563" algn="l"/>
                        </a:tabLst>
                        <a:defRPr sz="2400">
                          <a:solidFill>
                            <a:schemeClr val="tx1"/>
                          </a:solidFill>
                          <a:latin typeface="Arial" charset="0"/>
                        </a:defRPr>
                      </a:lvl8pPr>
                      <a:lvl9pPr marL="3886200" indent="-228600" eaLnBrk="0" fontAlgn="base" hangingPunct="0">
                        <a:spcBef>
                          <a:spcPct val="20000"/>
                        </a:spcBef>
                        <a:spcAft>
                          <a:spcPct val="0"/>
                        </a:spcAft>
                        <a:buClr>
                          <a:srgbClr val="CCFF33"/>
                        </a:buClr>
                        <a:tabLst>
                          <a:tab pos="1620838" algn="l"/>
                          <a:tab pos="4500563" algn="l"/>
                        </a:tabLst>
                        <a:defRPr sz="24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1620838" algn="l"/>
                          <a:tab pos="4500563" algn="l"/>
                        </a:tabLst>
                      </a:pPr>
                      <a:r>
                        <a:rPr kumimoji="0" lang="en-GB" altLang="en-US" sz="1800" b="0" i="1" u="none" strike="noStrike" cap="none" normalizeH="0" baseline="0" dirty="0">
                          <a:ln>
                            <a:noFill/>
                          </a:ln>
                          <a:solidFill>
                            <a:schemeClr val="tx1"/>
                          </a:solidFill>
                          <a:effectLst/>
                          <a:latin typeface="Times New Roman" pitchFamily="18" charset="0"/>
                          <a:cs typeface="Times New Roman" pitchFamily="18" charset="0"/>
                        </a:rPr>
                        <a:t>Educating Awareness</a:t>
                      </a:r>
                      <a:endParaRPr kumimoji="0" lang="en-US" altLang="en-US" sz="1800" b="0"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34265" marB="34265"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96E366A8-A649-4F69-B794-28C04771A5A0}"/>
              </a:ext>
            </a:extLst>
          </p:cNvPr>
          <p:cNvSpPr>
            <a:spLocks noGrp="1" noChangeArrowheads="1"/>
          </p:cNvSpPr>
          <p:nvPr>
            <p:ph type="title"/>
          </p:nvPr>
        </p:nvSpPr>
        <p:spPr/>
        <p:txBody>
          <a:bodyPr/>
          <a:lstStyle/>
          <a:p>
            <a:pPr eaLnBrk="1" hangingPunct="1"/>
            <a:endParaRPr lang="en-US" altLang="en-US"/>
          </a:p>
        </p:txBody>
      </p:sp>
      <p:sp>
        <p:nvSpPr>
          <p:cNvPr id="3075" name="Rectangle 3">
            <a:extLst>
              <a:ext uri="{FF2B5EF4-FFF2-40B4-BE49-F238E27FC236}">
                <a16:creationId xmlns:a16="http://schemas.microsoft.com/office/drawing/2014/main" id="{B5ABB163-1F80-4E36-AB84-FE4A0C3E97DC}"/>
              </a:ext>
            </a:extLst>
          </p:cNvPr>
          <p:cNvSpPr>
            <a:spLocks noGrp="1" noChangeArrowheads="1"/>
          </p:cNvSpPr>
          <p:nvPr>
            <p:ph type="body" idx="1"/>
          </p:nvPr>
        </p:nvSpPr>
        <p:spPr>
          <a:xfrm>
            <a:off x="2040735" y="1844824"/>
            <a:ext cx="5255419" cy="2743200"/>
          </a:xfrm>
        </p:spPr>
        <p:txBody>
          <a:bodyPr/>
          <a:lstStyle/>
          <a:p>
            <a:pPr eaLnBrk="1" hangingPunct="1">
              <a:buFont typeface="Wingdings" panose="05000000000000000000" pitchFamily="2" charset="2"/>
              <a:buNone/>
            </a:pPr>
            <a:endParaRPr lang="en-GB" altLang="en-US" i="1" dirty="0"/>
          </a:p>
          <a:p>
            <a:pPr eaLnBrk="1" hangingPunct="1">
              <a:buFont typeface="Wingdings" panose="05000000000000000000" pitchFamily="2" charset="2"/>
              <a:buNone/>
            </a:pPr>
            <a:r>
              <a:rPr lang="en-GB" altLang="en-US" i="1" dirty="0"/>
              <a:t>If I’m having to remember…</a:t>
            </a:r>
          </a:p>
          <a:p>
            <a:pPr eaLnBrk="1" hangingPunct="1">
              <a:buFont typeface="Wingdings" panose="05000000000000000000" pitchFamily="2" charset="2"/>
              <a:buNone/>
            </a:pPr>
            <a:endParaRPr lang="en-GB" altLang="en-US" i="1" dirty="0"/>
          </a:p>
          <a:p>
            <a:pPr eaLnBrk="1" hangingPunct="1">
              <a:buFont typeface="Wingdings" panose="05000000000000000000" pitchFamily="2" charset="2"/>
              <a:buNone/>
            </a:pPr>
            <a:r>
              <a:rPr lang="en-GB" altLang="en-US" i="1" dirty="0"/>
              <a:t>… then I’m not working on mathematics.</a:t>
            </a:r>
            <a:endParaRPr lang="en-US" altLang="en-US" i="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8117F-FE22-46D4-8495-B3948ABF4B66}"/>
              </a:ext>
            </a:extLst>
          </p:cNvPr>
          <p:cNvSpPr>
            <a:spLocks noGrp="1"/>
          </p:cNvSpPr>
          <p:nvPr>
            <p:ph type="title"/>
          </p:nvPr>
        </p:nvSpPr>
        <p:spPr/>
        <p:txBody>
          <a:bodyPr/>
          <a:lstStyle/>
          <a:p>
            <a:endParaRPr lang="en-GB"/>
          </a:p>
        </p:txBody>
      </p:sp>
      <p:sp>
        <p:nvSpPr>
          <p:cNvPr id="355331" name="Rectangle 3">
            <a:extLst>
              <a:ext uri="{FF2B5EF4-FFF2-40B4-BE49-F238E27FC236}">
                <a16:creationId xmlns:a16="http://schemas.microsoft.com/office/drawing/2014/main" id="{44CCCFA6-7D21-4852-A532-DD5653412514}"/>
              </a:ext>
            </a:extLst>
          </p:cNvPr>
          <p:cNvSpPr>
            <a:spLocks noGrp="1" noChangeArrowheads="1"/>
          </p:cNvSpPr>
          <p:nvPr>
            <p:ph idx="1"/>
          </p:nvPr>
        </p:nvSpPr>
        <p:spPr/>
        <p:txBody>
          <a:bodyPr>
            <a:normAutofit/>
          </a:bodyPr>
          <a:lstStyle/>
          <a:p>
            <a:pPr marL="0" indent="0">
              <a:lnSpc>
                <a:spcPct val="80000"/>
              </a:lnSpc>
              <a:buNone/>
            </a:pPr>
            <a:r>
              <a:rPr lang="en-GB" altLang="en-US" sz="1800" dirty="0">
                <a:latin typeface="Times New Roman" panose="02020603050405020304" pitchFamily="18" charset="0"/>
                <a:cs typeface="Times New Roman" panose="02020603050405020304" pitchFamily="18" charset="0"/>
              </a:rPr>
              <a:t>In a lesson I observed, some 14-15 year olds were working on solving simultaneous equations, and one male student was having difficulties with re-arranging an equation. He had written:</a:t>
            </a:r>
          </a:p>
          <a:p>
            <a:pPr marL="0" indent="0">
              <a:lnSpc>
                <a:spcPct val="80000"/>
              </a:lnSpc>
              <a:buNone/>
            </a:pPr>
            <a:r>
              <a:rPr lang="en-GB" altLang="en-US" sz="1800" dirty="0">
                <a:latin typeface="Times New Roman" panose="02020603050405020304" pitchFamily="18" charset="0"/>
                <a:cs typeface="Times New Roman" panose="02020603050405020304" pitchFamily="18" charset="0"/>
              </a:rPr>
              <a:t>	                </a:t>
            </a:r>
            <a:r>
              <a:rPr lang="en-GB" altLang="en-US" sz="1800" i="1" dirty="0">
                <a:latin typeface="Times New Roman" panose="02020603050405020304" pitchFamily="18" charset="0"/>
                <a:cs typeface="Times New Roman" panose="02020603050405020304" pitchFamily="18" charset="0"/>
              </a:rPr>
              <a:t>x</a:t>
            </a:r>
            <a:r>
              <a:rPr lang="en-GB" altLang="en-US" sz="1800" dirty="0">
                <a:latin typeface="Times New Roman" panose="02020603050405020304" pitchFamily="18" charset="0"/>
                <a:cs typeface="Times New Roman" panose="02020603050405020304" pitchFamily="18" charset="0"/>
              </a:rPr>
              <a:t> - </a:t>
            </a:r>
            <a:r>
              <a:rPr lang="en-GB" altLang="en-US" sz="1800" i="1" dirty="0">
                <a:latin typeface="Times New Roman" panose="02020603050405020304" pitchFamily="18" charset="0"/>
                <a:cs typeface="Times New Roman" panose="02020603050405020304" pitchFamily="18" charset="0"/>
              </a:rPr>
              <a:t>y</a:t>
            </a:r>
            <a:r>
              <a:rPr lang="en-GB" altLang="en-US" sz="1800" dirty="0">
                <a:latin typeface="Times New Roman" panose="02020603050405020304" pitchFamily="18" charset="0"/>
                <a:cs typeface="Times New Roman" panose="02020603050405020304" pitchFamily="18" charset="0"/>
              </a:rPr>
              <a:t> = 2</a:t>
            </a:r>
          </a:p>
          <a:p>
            <a:pPr marL="0" indent="0">
              <a:lnSpc>
                <a:spcPct val="80000"/>
              </a:lnSpc>
              <a:buNone/>
            </a:pPr>
            <a:r>
              <a:rPr lang="en-GB" altLang="en-US" sz="1800" dirty="0">
                <a:latin typeface="Times New Roman" panose="02020603050405020304" pitchFamily="18" charset="0"/>
                <a:cs typeface="Times New Roman" panose="02020603050405020304" pitchFamily="18" charset="0"/>
              </a:rPr>
              <a:t>	                     </a:t>
            </a:r>
            <a:r>
              <a:rPr lang="en-GB" altLang="en-US" sz="1800" i="1" dirty="0">
                <a:latin typeface="Times New Roman" panose="02020603050405020304" pitchFamily="18" charset="0"/>
                <a:cs typeface="Times New Roman" panose="02020603050405020304" pitchFamily="18" charset="0"/>
              </a:rPr>
              <a:t>y</a:t>
            </a:r>
            <a:r>
              <a:rPr lang="en-GB" altLang="en-US" sz="1800" dirty="0">
                <a:latin typeface="Times New Roman" panose="02020603050405020304" pitchFamily="18" charset="0"/>
                <a:cs typeface="Times New Roman" panose="02020603050405020304" pitchFamily="18" charset="0"/>
              </a:rPr>
              <a:t> = 2 – </a:t>
            </a:r>
            <a:r>
              <a:rPr lang="en-GB" altLang="en-US" sz="1800" i="1" dirty="0">
                <a:latin typeface="Times New Roman" panose="02020603050405020304" pitchFamily="18" charset="0"/>
                <a:cs typeface="Times New Roman" panose="02020603050405020304" pitchFamily="18" charset="0"/>
              </a:rPr>
              <a:t>x</a:t>
            </a:r>
          </a:p>
          <a:p>
            <a:pPr marL="0" indent="0">
              <a:lnSpc>
                <a:spcPct val="80000"/>
              </a:lnSpc>
              <a:buNone/>
            </a:pPr>
            <a:endParaRPr lang="en-GB" altLang="en-US" sz="1800" dirty="0">
              <a:latin typeface="Times New Roman" panose="02020603050405020304" pitchFamily="18" charset="0"/>
              <a:cs typeface="Times New Roman" panose="02020603050405020304" pitchFamily="18" charset="0"/>
            </a:endParaRPr>
          </a:p>
          <a:p>
            <a:pPr marL="0" indent="0">
              <a:lnSpc>
                <a:spcPct val="80000"/>
              </a:lnSpc>
              <a:buNone/>
            </a:pPr>
            <a:r>
              <a:rPr lang="en-GB" altLang="en-US" sz="1800" dirty="0">
                <a:latin typeface="Times New Roman" panose="02020603050405020304" pitchFamily="18" charset="0"/>
                <a:cs typeface="Times New Roman" panose="02020603050405020304" pitchFamily="18" charset="0"/>
              </a:rPr>
              <a:t>I asked him about the ‘-’ sign in front of the y and his response was to re-write the second equation to:</a:t>
            </a:r>
          </a:p>
          <a:p>
            <a:pPr marL="0" indent="0">
              <a:lnSpc>
                <a:spcPct val="80000"/>
              </a:lnSpc>
              <a:buNone/>
            </a:pPr>
            <a:r>
              <a:rPr lang="en-GB" altLang="en-US" sz="1800" dirty="0">
                <a:latin typeface="Times New Roman" panose="02020603050405020304" pitchFamily="18" charset="0"/>
                <a:cs typeface="Times New Roman" panose="02020603050405020304" pitchFamily="18" charset="0"/>
              </a:rPr>
              <a:t>	                     </a:t>
            </a:r>
            <a:r>
              <a:rPr lang="en-GB" altLang="en-US" sz="1800" i="1" dirty="0">
                <a:latin typeface="Times New Roman" panose="02020603050405020304" pitchFamily="18" charset="0"/>
                <a:cs typeface="Times New Roman" panose="02020603050405020304" pitchFamily="18" charset="0"/>
              </a:rPr>
              <a:t>y</a:t>
            </a:r>
            <a:r>
              <a:rPr lang="en-GB" altLang="en-US" sz="1800" dirty="0">
                <a:latin typeface="Times New Roman" panose="02020603050405020304" pitchFamily="18" charset="0"/>
                <a:cs typeface="Times New Roman" panose="02020603050405020304" pitchFamily="18" charset="0"/>
              </a:rPr>
              <a:t> = 2 + </a:t>
            </a:r>
            <a:r>
              <a:rPr lang="en-GB" altLang="en-US" sz="1800" i="1" dirty="0">
                <a:latin typeface="Times New Roman" panose="02020603050405020304" pitchFamily="18" charset="0"/>
                <a:cs typeface="Times New Roman" panose="02020603050405020304" pitchFamily="18" charset="0"/>
              </a:rPr>
              <a:t>x</a:t>
            </a:r>
          </a:p>
          <a:p>
            <a:pPr marL="0" indent="0">
              <a:lnSpc>
                <a:spcPct val="80000"/>
              </a:lnSpc>
              <a:buNone/>
            </a:pPr>
            <a:endParaRPr lang="en-GB" altLang="en-US" sz="1800" dirty="0">
              <a:latin typeface="Times New Roman" panose="02020603050405020304" pitchFamily="18" charset="0"/>
              <a:cs typeface="Times New Roman" panose="02020603050405020304" pitchFamily="18" charset="0"/>
            </a:endParaRPr>
          </a:p>
          <a:p>
            <a:pPr marL="0" indent="0">
              <a:lnSpc>
                <a:spcPct val="80000"/>
              </a:lnSpc>
              <a:buNone/>
            </a:pPr>
            <a:r>
              <a:rPr lang="en-GB" altLang="en-US" sz="1800" dirty="0">
                <a:latin typeface="Times New Roman" panose="02020603050405020304" pitchFamily="18" charset="0"/>
                <a:cs typeface="Times New Roman" panose="02020603050405020304" pitchFamily="18" charset="0"/>
              </a:rPr>
              <a:t>I said that I felt he had done the correct thing when taking away the x but that there was still a ‘-’ sign in front of the y. I wrote a ‘-’ in front of the y in the original second equation:</a:t>
            </a:r>
          </a:p>
          <a:p>
            <a:pPr marL="0" indent="0">
              <a:lnSpc>
                <a:spcPct val="80000"/>
              </a:lnSpc>
              <a:buNone/>
            </a:pPr>
            <a:r>
              <a:rPr lang="en-GB" altLang="en-US" sz="1800" dirty="0">
                <a:latin typeface="Times New Roman" panose="02020603050405020304" pitchFamily="18" charset="0"/>
                <a:cs typeface="Times New Roman" panose="02020603050405020304" pitchFamily="18" charset="0"/>
              </a:rPr>
              <a:t>	                   - </a:t>
            </a:r>
            <a:r>
              <a:rPr lang="en-GB" altLang="en-US" sz="1800" i="1" dirty="0">
                <a:latin typeface="Times New Roman" panose="02020603050405020304" pitchFamily="18" charset="0"/>
                <a:cs typeface="Times New Roman" panose="02020603050405020304" pitchFamily="18" charset="0"/>
              </a:rPr>
              <a:t>y</a:t>
            </a:r>
            <a:r>
              <a:rPr lang="en-GB" altLang="en-US" sz="1800" dirty="0">
                <a:latin typeface="Times New Roman" panose="02020603050405020304" pitchFamily="18" charset="0"/>
                <a:cs typeface="Times New Roman" panose="02020603050405020304" pitchFamily="18" charset="0"/>
              </a:rPr>
              <a:t> = 2 – </a:t>
            </a:r>
            <a:r>
              <a:rPr lang="en-GB" altLang="en-US" sz="1800" i="1" dirty="0">
                <a:latin typeface="Times New Roman" panose="02020603050405020304" pitchFamily="18" charset="0"/>
                <a:cs typeface="Times New Roman" panose="02020603050405020304" pitchFamily="18" charset="0"/>
              </a:rPr>
              <a:t>x</a:t>
            </a:r>
          </a:p>
          <a:p>
            <a:pPr marL="0" indent="0">
              <a:lnSpc>
                <a:spcPct val="80000"/>
              </a:lnSpc>
              <a:buNone/>
            </a:pPr>
            <a:endParaRPr lang="en-GB" altLang="en-US" sz="1800" dirty="0">
              <a:latin typeface="Times New Roman" panose="02020603050405020304" pitchFamily="18" charset="0"/>
              <a:cs typeface="Times New Roman" panose="02020603050405020304" pitchFamily="18" charset="0"/>
            </a:endParaRPr>
          </a:p>
          <a:p>
            <a:pPr marL="0" indent="0">
              <a:lnSpc>
                <a:spcPct val="80000"/>
              </a:lnSpc>
              <a:buNone/>
            </a:pPr>
            <a:r>
              <a:rPr lang="en-GB" altLang="en-US" sz="1800" dirty="0">
                <a:latin typeface="Times New Roman" panose="02020603050405020304" pitchFamily="18" charset="0"/>
                <a:cs typeface="Times New Roman" panose="02020603050405020304" pitchFamily="18" charset="0"/>
              </a:rPr>
              <a:t>He then changed both the subtractions to additions saying </a:t>
            </a:r>
            <a:r>
              <a:rPr lang="en-GB" altLang="en-US" sz="1800" i="1" dirty="0">
                <a:latin typeface="Times New Roman" panose="02020603050405020304" pitchFamily="18" charset="0"/>
                <a:cs typeface="Times New Roman" panose="02020603050405020304" pitchFamily="18" charset="0"/>
              </a:rPr>
              <a:t>two negatives make a positive</a:t>
            </a:r>
            <a:r>
              <a:rPr lang="en-GB" altLang="en-US" sz="1800" dirty="0">
                <a:latin typeface="Times New Roman" panose="02020603050405020304" pitchFamily="18" charset="0"/>
                <a:cs typeface="Times New Roman" panose="02020603050405020304" pitchFamily="18" charset="0"/>
              </a:rPr>
              <a:t>:</a:t>
            </a:r>
          </a:p>
          <a:p>
            <a:pPr marL="0" indent="0">
              <a:lnSpc>
                <a:spcPct val="80000"/>
              </a:lnSpc>
              <a:buNone/>
            </a:pPr>
            <a:r>
              <a:rPr lang="en-GB" altLang="en-US" sz="1800" dirty="0">
                <a:latin typeface="Times New Roman" panose="02020603050405020304" pitchFamily="18" charset="0"/>
                <a:cs typeface="Times New Roman" panose="02020603050405020304" pitchFamily="18" charset="0"/>
              </a:rPr>
              <a:t>	                  + </a:t>
            </a:r>
            <a:r>
              <a:rPr lang="en-GB" altLang="en-US" sz="1800" i="1" dirty="0">
                <a:latin typeface="Times New Roman" panose="02020603050405020304" pitchFamily="18" charset="0"/>
                <a:cs typeface="Times New Roman" panose="02020603050405020304" pitchFamily="18" charset="0"/>
              </a:rPr>
              <a:t>y </a:t>
            </a:r>
            <a:r>
              <a:rPr lang="en-GB" altLang="en-US" sz="1800" dirty="0">
                <a:latin typeface="Times New Roman" panose="02020603050405020304" pitchFamily="18" charset="0"/>
                <a:cs typeface="Times New Roman" panose="02020603050405020304" pitchFamily="18" charset="0"/>
              </a:rPr>
              <a:t>= 2 + </a:t>
            </a:r>
            <a:r>
              <a:rPr lang="en-GB" altLang="en-US" sz="1800" i="1" dirty="0">
                <a:latin typeface="Times New Roman" panose="02020603050405020304" pitchFamily="18" charset="0"/>
                <a:cs typeface="Times New Roman" panose="02020603050405020304" pitchFamily="18" charset="0"/>
              </a:rPr>
              <a:t>x</a:t>
            </a:r>
            <a:endParaRPr lang="en-US" altLang="en-US" sz="1800" i="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55331">
                                            <p:txEl>
                                              <p:pRg st="4" end="4"/>
                                            </p:txEl>
                                          </p:spTgt>
                                        </p:tgtEl>
                                        <p:attrNameLst>
                                          <p:attrName>style.visibility</p:attrName>
                                        </p:attrNameLst>
                                      </p:cBhvr>
                                      <p:to>
                                        <p:strVal val="visible"/>
                                      </p:to>
                                    </p:set>
                                    <p:animEffect transition="in" filter="fade">
                                      <p:cBhvr>
                                        <p:cTn id="7" dur="2000"/>
                                        <p:tgtEl>
                                          <p:spTgt spid="355331">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55331">
                                            <p:txEl>
                                              <p:pRg st="5" end="5"/>
                                            </p:txEl>
                                          </p:spTgt>
                                        </p:tgtEl>
                                        <p:attrNameLst>
                                          <p:attrName>style.visibility</p:attrName>
                                        </p:attrNameLst>
                                      </p:cBhvr>
                                      <p:to>
                                        <p:strVal val="visible"/>
                                      </p:to>
                                    </p:set>
                                    <p:animEffect transition="in" filter="fade">
                                      <p:cBhvr>
                                        <p:cTn id="10" dur="2000"/>
                                        <p:tgtEl>
                                          <p:spTgt spid="355331">
                                            <p:txEl>
                                              <p:pRg st="5" end="5"/>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355331">
                                            <p:txEl>
                                              <p:pRg st="7" end="7"/>
                                            </p:txEl>
                                          </p:spTgt>
                                        </p:tgtEl>
                                        <p:attrNameLst>
                                          <p:attrName>style.visibility</p:attrName>
                                        </p:attrNameLst>
                                      </p:cBhvr>
                                      <p:to>
                                        <p:strVal val="visible"/>
                                      </p:to>
                                    </p:set>
                                    <p:animEffect transition="in" filter="fade">
                                      <p:cBhvr>
                                        <p:cTn id="15" dur="2000"/>
                                        <p:tgtEl>
                                          <p:spTgt spid="355331">
                                            <p:txEl>
                                              <p:pRg st="7" end="7"/>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55331">
                                            <p:txEl>
                                              <p:pRg st="8" end="8"/>
                                            </p:txEl>
                                          </p:spTgt>
                                        </p:tgtEl>
                                        <p:attrNameLst>
                                          <p:attrName>style.visibility</p:attrName>
                                        </p:attrNameLst>
                                      </p:cBhvr>
                                      <p:to>
                                        <p:strVal val="visible"/>
                                      </p:to>
                                    </p:set>
                                    <p:animEffect transition="in" filter="fade">
                                      <p:cBhvr>
                                        <p:cTn id="18" dur="2000"/>
                                        <p:tgtEl>
                                          <p:spTgt spid="355331">
                                            <p:txEl>
                                              <p:pRg st="8" end="8"/>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355331">
                                            <p:txEl>
                                              <p:pRg st="10" end="10"/>
                                            </p:txEl>
                                          </p:spTgt>
                                        </p:tgtEl>
                                        <p:attrNameLst>
                                          <p:attrName>style.visibility</p:attrName>
                                        </p:attrNameLst>
                                      </p:cBhvr>
                                      <p:to>
                                        <p:strVal val="visible"/>
                                      </p:to>
                                    </p:set>
                                    <p:animEffect transition="in" filter="fade">
                                      <p:cBhvr>
                                        <p:cTn id="23" dur="2000"/>
                                        <p:tgtEl>
                                          <p:spTgt spid="355331">
                                            <p:txEl>
                                              <p:pRg st="10" end="10"/>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55331">
                                            <p:txEl>
                                              <p:pRg st="11" end="11"/>
                                            </p:txEl>
                                          </p:spTgt>
                                        </p:tgtEl>
                                        <p:attrNameLst>
                                          <p:attrName>style.visibility</p:attrName>
                                        </p:attrNameLst>
                                      </p:cBhvr>
                                      <p:to>
                                        <p:strVal val="visible"/>
                                      </p:to>
                                    </p:set>
                                    <p:animEffect transition="in" filter="fade">
                                      <p:cBhvr>
                                        <p:cTn id="26" dur="2000"/>
                                        <p:tgtEl>
                                          <p:spTgt spid="35533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4B95C8A-64B8-4AB0-A3F4-1970AB3939E2}"/>
              </a:ext>
            </a:extLst>
          </p:cNvPr>
          <p:cNvSpPr/>
          <p:nvPr/>
        </p:nvSpPr>
        <p:spPr>
          <a:xfrm>
            <a:off x="1530839" y="3075607"/>
            <a:ext cx="1497563" cy="769775"/>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dirty="0"/>
              <a:t>Teacher</a:t>
            </a:r>
          </a:p>
        </p:txBody>
      </p:sp>
      <p:sp>
        <p:nvSpPr>
          <p:cNvPr id="5" name="Rectangle: Rounded Corners 4">
            <a:extLst>
              <a:ext uri="{FF2B5EF4-FFF2-40B4-BE49-F238E27FC236}">
                <a16:creationId xmlns:a16="http://schemas.microsoft.com/office/drawing/2014/main" id="{BBFF8DC1-75F8-4790-8F8C-CD86A04B12A0}"/>
              </a:ext>
            </a:extLst>
          </p:cNvPr>
          <p:cNvSpPr/>
          <p:nvPr/>
        </p:nvSpPr>
        <p:spPr>
          <a:xfrm>
            <a:off x="6115606" y="3075607"/>
            <a:ext cx="1497563" cy="769775"/>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dirty="0">
                <a:latin typeface="Times New Roman" panose="02020603050405020304" pitchFamily="18" charset="0"/>
                <a:cs typeface="Times New Roman" panose="02020603050405020304" pitchFamily="18" charset="0"/>
              </a:rPr>
              <a:t>Student</a:t>
            </a:r>
          </a:p>
        </p:txBody>
      </p:sp>
      <p:cxnSp>
        <p:nvCxnSpPr>
          <p:cNvPr id="7" name="Straight Arrow Connector 6">
            <a:extLst>
              <a:ext uri="{FF2B5EF4-FFF2-40B4-BE49-F238E27FC236}">
                <a16:creationId xmlns:a16="http://schemas.microsoft.com/office/drawing/2014/main" id="{B847641B-8536-4D95-82AD-B2964ED9CC2F}"/>
              </a:ext>
            </a:extLst>
          </p:cNvPr>
          <p:cNvCxnSpPr>
            <a:stCxn id="4" idx="3"/>
            <a:endCxn id="5" idx="1"/>
          </p:cNvCxnSpPr>
          <p:nvPr/>
        </p:nvCxnSpPr>
        <p:spPr>
          <a:xfrm>
            <a:off x="3028398" y="3460491"/>
            <a:ext cx="3087204" cy="0"/>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03030E6-7B19-437C-9C48-5D6437380646}"/>
              </a:ext>
            </a:extLst>
          </p:cNvPr>
          <p:cNvSpPr txBox="1"/>
          <p:nvPr/>
        </p:nvSpPr>
        <p:spPr>
          <a:xfrm>
            <a:off x="1436116" y="3918646"/>
            <a:ext cx="1736373" cy="646331"/>
          </a:xfrm>
          <a:prstGeom prst="rect">
            <a:avLst/>
          </a:prstGeom>
          <a:noFill/>
        </p:spPr>
        <p:txBody>
          <a:bodyPr wrap="none" rtlCol="0">
            <a:spAutoFit/>
          </a:bodyPr>
          <a:lstStyle/>
          <a:p>
            <a:r>
              <a:rPr lang="en-GB" dirty="0">
                <a:latin typeface="Times New Roman" panose="02020603050405020304" pitchFamily="18" charset="0"/>
                <a:cs typeface="Times New Roman" panose="02020603050405020304" pitchFamily="18" charset="0"/>
              </a:rPr>
              <a:t>“Two negatives</a:t>
            </a:r>
          </a:p>
          <a:p>
            <a:r>
              <a:rPr lang="en-GB" dirty="0">
                <a:latin typeface="Times New Roman" panose="02020603050405020304" pitchFamily="18" charset="0"/>
                <a:cs typeface="Times New Roman" panose="02020603050405020304" pitchFamily="18" charset="0"/>
              </a:rPr>
              <a:t>make a positive”</a:t>
            </a:r>
          </a:p>
        </p:txBody>
      </p:sp>
      <p:sp>
        <p:nvSpPr>
          <p:cNvPr id="10" name="Thought Bubble: Cloud 9">
            <a:extLst>
              <a:ext uri="{FF2B5EF4-FFF2-40B4-BE49-F238E27FC236}">
                <a16:creationId xmlns:a16="http://schemas.microsoft.com/office/drawing/2014/main" id="{B884A0DE-D5D6-48FD-9A39-13F5150AF8EA}"/>
              </a:ext>
            </a:extLst>
          </p:cNvPr>
          <p:cNvSpPr/>
          <p:nvPr/>
        </p:nvSpPr>
        <p:spPr>
          <a:xfrm>
            <a:off x="1783685" y="1967183"/>
            <a:ext cx="1497563" cy="896271"/>
          </a:xfrm>
          <a:prstGeom prst="cloud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dirty="0">
                <a:latin typeface="Times New Roman" panose="02020603050405020304" pitchFamily="18" charset="0"/>
                <a:cs typeface="Times New Roman" panose="02020603050405020304" pitchFamily="18" charset="0"/>
              </a:rPr>
              <a:t>Context</a:t>
            </a:r>
          </a:p>
        </p:txBody>
      </p:sp>
      <p:sp>
        <p:nvSpPr>
          <p:cNvPr id="11" name="Thought Bubble: Cloud 10">
            <a:extLst>
              <a:ext uri="{FF2B5EF4-FFF2-40B4-BE49-F238E27FC236}">
                <a16:creationId xmlns:a16="http://schemas.microsoft.com/office/drawing/2014/main" id="{2A2E583E-A376-46FF-9E98-3E75534CF878}"/>
              </a:ext>
            </a:extLst>
          </p:cNvPr>
          <p:cNvSpPr/>
          <p:nvPr/>
        </p:nvSpPr>
        <p:spPr>
          <a:xfrm flipH="1">
            <a:off x="6115606" y="1986889"/>
            <a:ext cx="1497563" cy="896271"/>
          </a:xfrm>
          <a:prstGeom prst="cloud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dirty="0">
                <a:latin typeface="Times New Roman" panose="02020603050405020304" pitchFamily="18" charset="0"/>
                <a:cs typeface="Times New Roman" panose="02020603050405020304" pitchFamily="18" charset="0"/>
              </a:rPr>
              <a:t>Context</a:t>
            </a:r>
          </a:p>
        </p:txBody>
      </p:sp>
      <p:sp>
        <p:nvSpPr>
          <p:cNvPr id="12" name="TextBox 11">
            <a:extLst>
              <a:ext uri="{FF2B5EF4-FFF2-40B4-BE49-F238E27FC236}">
                <a16:creationId xmlns:a16="http://schemas.microsoft.com/office/drawing/2014/main" id="{3BC3FFF8-8172-4139-A049-8D4F659FA5D0}"/>
              </a:ext>
            </a:extLst>
          </p:cNvPr>
          <p:cNvSpPr txBox="1"/>
          <p:nvPr/>
        </p:nvSpPr>
        <p:spPr>
          <a:xfrm>
            <a:off x="6020883" y="3918646"/>
            <a:ext cx="1736373" cy="646331"/>
          </a:xfrm>
          <a:prstGeom prst="rect">
            <a:avLst/>
          </a:prstGeom>
          <a:noFill/>
        </p:spPr>
        <p:txBody>
          <a:bodyPr wrap="none" rtlCol="0">
            <a:spAutoFit/>
          </a:bodyPr>
          <a:lstStyle/>
          <a:p>
            <a:r>
              <a:rPr lang="en-GB" dirty="0">
                <a:latin typeface="Times New Roman" panose="02020603050405020304" pitchFamily="18" charset="0"/>
                <a:cs typeface="Times New Roman" panose="02020603050405020304" pitchFamily="18" charset="0"/>
              </a:rPr>
              <a:t>“Two negatives</a:t>
            </a:r>
          </a:p>
          <a:p>
            <a:r>
              <a:rPr lang="en-GB" dirty="0">
                <a:latin typeface="Times New Roman" panose="02020603050405020304" pitchFamily="18" charset="0"/>
                <a:cs typeface="Times New Roman" panose="02020603050405020304" pitchFamily="18" charset="0"/>
              </a:rPr>
              <a:t>make a positive”</a:t>
            </a:r>
          </a:p>
        </p:txBody>
      </p:sp>
      <p:sp>
        <p:nvSpPr>
          <p:cNvPr id="13" name="Arc 12">
            <a:extLst>
              <a:ext uri="{FF2B5EF4-FFF2-40B4-BE49-F238E27FC236}">
                <a16:creationId xmlns:a16="http://schemas.microsoft.com/office/drawing/2014/main" id="{EFC322BF-6A5E-4968-89A6-443BFB80FB0C}"/>
              </a:ext>
            </a:extLst>
          </p:cNvPr>
          <p:cNvSpPr/>
          <p:nvPr/>
        </p:nvSpPr>
        <p:spPr>
          <a:xfrm>
            <a:off x="4969902" y="2405663"/>
            <a:ext cx="2036219" cy="1796591"/>
          </a:xfrm>
          <a:prstGeom prst="arc">
            <a:avLst>
              <a:gd name="adj1" fmla="val 5503101"/>
              <a:gd name="adj2" fmla="val 16474587"/>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spTree>
    <p:extLst>
      <p:ext uri="{BB962C8B-B14F-4D97-AF65-F5344CB8AC3E}">
        <p14:creationId xmlns:p14="http://schemas.microsoft.com/office/powerpoint/2010/main" val="342199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3" presetClass="path" presetSubtype="0" accel="50000" decel="50000" fill="hold" grpId="0" nodeType="clickEffect">
                                  <p:stCondLst>
                                    <p:cond delay="0"/>
                                  </p:stCondLst>
                                  <p:childTnLst>
                                    <p:animMotion origin="layout" path="M 2.77778E-7 1.48148E-6 L 0.5 -0.00162 " pathEditMode="relative" rAng="0" ptsTypes="AA">
                                      <p:cBhvr>
                                        <p:cTn id="11" dur="2000" fill="hold"/>
                                        <p:tgtEl>
                                          <p:spTgt spid="8"/>
                                        </p:tgtEl>
                                        <p:attrNameLst>
                                          <p:attrName>ppt_x</p:attrName>
                                          <p:attrName>ppt_y</p:attrName>
                                        </p:attrNameLst>
                                      </p:cBhvr>
                                      <p:rCtr x="25000" y="-93"/>
                                    </p:animMotion>
                                  </p:childTnLst>
                                </p:cTn>
                              </p:par>
                              <p:par>
                                <p:cTn id="12" presetID="22" presetClass="entr" presetSubtype="8"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2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par>
                                <p:cTn id="20" presetID="10" presetClass="exit" presetSubtype="0" fill="hold" grpId="1" nodeType="withEffect">
                                  <p:stCondLst>
                                    <p:cond delay="0"/>
                                  </p:stCondLst>
                                  <p:childTnLst>
                                    <p:animEffect transition="out" filter="fad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20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up)">
                                      <p:cBhvr>
                                        <p:cTn id="35" dur="2000"/>
                                        <p:tgtEl>
                                          <p:spTgt spid="13"/>
                                        </p:tgtEl>
                                      </p:cBhvr>
                                    </p:animEffect>
                                  </p:childTnLst>
                                </p:cTn>
                              </p:par>
                            </p:childTnLst>
                          </p:cTn>
                        </p:par>
                        <p:par>
                          <p:cTn id="36" fill="hold">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0" grpId="0" animBg="1"/>
      <p:bldP spid="10" grpId="1" animBg="1"/>
      <p:bldP spid="11" grpId="0" animBg="1"/>
      <p:bldP spid="12" grpId="0"/>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AB972-E774-49C5-B5FF-89091F22A7B3}"/>
              </a:ext>
            </a:extLst>
          </p:cNvPr>
          <p:cNvSpPr>
            <a:spLocks noGrp="1"/>
          </p:cNvSpPr>
          <p:nvPr>
            <p:ph type="title"/>
          </p:nvPr>
        </p:nvSpPr>
        <p:spPr/>
        <p:txBody>
          <a:bodyPr/>
          <a:lstStyle/>
          <a:p>
            <a:r>
              <a:rPr lang="en-GB" dirty="0"/>
              <a:t>Angles inside a triangle</a:t>
            </a:r>
          </a:p>
        </p:txBody>
      </p:sp>
      <p:pic>
        <p:nvPicPr>
          <p:cNvPr id="3" name="Picture 2">
            <a:extLst>
              <a:ext uri="{FF2B5EF4-FFF2-40B4-BE49-F238E27FC236}">
                <a16:creationId xmlns:a16="http://schemas.microsoft.com/office/drawing/2014/main" id="{3AC2E691-1261-4965-8A03-0A9CC1E44BDE}"/>
              </a:ext>
            </a:extLst>
          </p:cNvPr>
          <p:cNvPicPr>
            <a:picLocks noChangeAspect="1"/>
          </p:cNvPicPr>
          <p:nvPr/>
        </p:nvPicPr>
        <p:blipFill>
          <a:blip r:embed="rId2"/>
          <a:stretch>
            <a:fillRect/>
          </a:stretch>
        </p:blipFill>
        <p:spPr>
          <a:xfrm>
            <a:off x="251520" y="1163364"/>
            <a:ext cx="4210050" cy="3633788"/>
          </a:xfrm>
          <a:prstGeom prst="rect">
            <a:avLst/>
          </a:prstGeom>
        </p:spPr>
      </p:pic>
      <p:pic>
        <p:nvPicPr>
          <p:cNvPr id="4" name="Picture 3">
            <a:extLst>
              <a:ext uri="{FF2B5EF4-FFF2-40B4-BE49-F238E27FC236}">
                <a16:creationId xmlns:a16="http://schemas.microsoft.com/office/drawing/2014/main" id="{0215DE09-0AA1-42F5-BB0E-BCFCB1EEEF7D}"/>
              </a:ext>
            </a:extLst>
          </p:cNvPr>
          <p:cNvPicPr>
            <a:picLocks noChangeAspect="1"/>
          </p:cNvPicPr>
          <p:nvPr/>
        </p:nvPicPr>
        <p:blipFill>
          <a:blip r:embed="rId3"/>
          <a:stretch>
            <a:fillRect/>
          </a:stretch>
        </p:blipFill>
        <p:spPr>
          <a:xfrm>
            <a:off x="4693658" y="1143244"/>
            <a:ext cx="4319588" cy="3667125"/>
          </a:xfrm>
          <a:prstGeom prst="rect">
            <a:avLst/>
          </a:prstGeom>
        </p:spPr>
      </p:pic>
      <p:sp>
        <p:nvSpPr>
          <p:cNvPr id="5" name="TextBox 4">
            <a:extLst>
              <a:ext uri="{FF2B5EF4-FFF2-40B4-BE49-F238E27FC236}">
                <a16:creationId xmlns:a16="http://schemas.microsoft.com/office/drawing/2014/main" id="{D0CFA944-0FEA-48B1-990C-A8AC0F888A37}"/>
              </a:ext>
            </a:extLst>
          </p:cNvPr>
          <p:cNvSpPr txBox="1"/>
          <p:nvPr/>
        </p:nvSpPr>
        <p:spPr>
          <a:xfrm>
            <a:off x="115817" y="5085184"/>
            <a:ext cx="8856984" cy="720080"/>
          </a:xfrm>
          <a:prstGeom prst="rect">
            <a:avLst/>
          </a:prstGeom>
        </p:spPr>
        <p:txBody>
          <a:bodyPr vert="horz" wrap="square" lIns="91440" tIns="45720" rIns="91440" bIns="45720" rtlCol="0" anchor="ctr">
            <a:normAutofit fontScale="70000" lnSpcReduction="20000"/>
          </a:bodyPr>
          <a:lstStyle/>
          <a:p>
            <a:r>
              <a:rPr lang="en-GB" b="0" dirty="0"/>
              <a:t>I showed a dynamic geometry file where the addition of angles always added to 180 degrees when the triangle was dynamically changed. However, I swapped to another file where the angles always added to 170. This was to show that despite the dynamic nature, students are still effectively being ‘told’ (by the computer) what the angles add up to.</a:t>
            </a:r>
          </a:p>
        </p:txBody>
      </p:sp>
    </p:spTree>
    <p:extLst>
      <p:ext uri="{BB962C8B-B14F-4D97-AF65-F5344CB8AC3E}">
        <p14:creationId xmlns:p14="http://schemas.microsoft.com/office/powerpoint/2010/main" val="3460579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D7ABC0-D710-4656-87A2-7E3193ADDC59}"/>
              </a:ext>
            </a:extLst>
          </p:cNvPr>
          <p:cNvPicPr>
            <a:picLocks noChangeAspect="1"/>
          </p:cNvPicPr>
          <p:nvPr/>
        </p:nvPicPr>
        <p:blipFill>
          <a:blip r:embed="rId2"/>
          <a:stretch>
            <a:fillRect/>
          </a:stretch>
        </p:blipFill>
        <p:spPr>
          <a:xfrm>
            <a:off x="2057400" y="1681162"/>
            <a:ext cx="5029200" cy="3495675"/>
          </a:xfrm>
          <a:prstGeom prst="rect">
            <a:avLst/>
          </a:prstGeom>
        </p:spPr>
      </p:pic>
    </p:spTree>
    <p:extLst>
      <p:ext uri="{BB962C8B-B14F-4D97-AF65-F5344CB8AC3E}">
        <p14:creationId xmlns:p14="http://schemas.microsoft.com/office/powerpoint/2010/main" val="2979083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8542B7A-9B65-4212-8E43-9271E4F11C67}"/>
              </a:ext>
            </a:extLst>
          </p:cNvPr>
          <p:cNvPicPr>
            <a:picLocks noChangeAspect="1"/>
          </p:cNvPicPr>
          <p:nvPr/>
        </p:nvPicPr>
        <p:blipFill>
          <a:blip r:embed="rId2"/>
          <a:stretch>
            <a:fillRect/>
          </a:stretch>
        </p:blipFill>
        <p:spPr>
          <a:xfrm>
            <a:off x="2066925" y="1658217"/>
            <a:ext cx="5010150" cy="3486150"/>
          </a:xfrm>
          <a:prstGeom prst="rect">
            <a:avLst/>
          </a:prstGeom>
        </p:spPr>
      </p:pic>
    </p:spTree>
    <p:extLst>
      <p:ext uri="{BB962C8B-B14F-4D97-AF65-F5344CB8AC3E}">
        <p14:creationId xmlns:p14="http://schemas.microsoft.com/office/powerpoint/2010/main" val="596387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DF5930-E730-41CE-B577-F8F746D4A6B5}"/>
              </a:ext>
            </a:extLst>
          </p:cNvPr>
          <p:cNvPicPr>
            <a:picLocks noChangeAspect="1"/>
          </p:cNvPicPr>
          <p:nvPr/>
        </p:nvPicPr>
        <p:blipFill>
          <a:blip r:embed="rId2"/>
          <a:stretch>
            <a:fillRect/>
          </a:stretch>
        </p:blipFill>
        <p:spPr>
          <a:xfrm>
            <a:off x="2062162" y="1657639"/>
            <a:ext cx="5019675" cy="3524250"/>
          </a:xfrm>
          <a:prstGeom prst="rect">
            <a:avLst/>
          </a:prstGeom>
        </p:spPr>
      </p:pic>
    </p:spTree>
    <p:extLst>
      <p:ext uri="{BB962C8B-B14F-4D97-AF65-F5344CB8AC3E}">
        <p14:creationId xmlns:p14="http://schemas.microsoft.com/office/powerpoint/2010/main" val="1752279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98F0B5-06B7-475E-A218-229A84746A4F}"/>
              </a:ext>
            </a:extLst>
          </p:cNvPr>
          <p:cNvPicPr>
            <a:picLocks noChangeAspect="1"/>
          </p:cNvPicPr>
          <p:nvPr/>
        </p:nvPicPr>
        <p:blipFill>
          <a:blip r:embed="rId2"/>
          <a:stretch>
            <a:fillRect/>
          </a:stretch>
        </p:blipFill>
        <p:spPr>
          <a:xfrm>
            <a:off x="2067214" y="1634404"/>
            <a:ext cx="4991100" cy="3533775"/>
          </a:xfrm>
          <a:prstGeom prst="rect">
            <a:avLst/>
          </a:prstGeom>
        </p:spPr>
      </p:pic>
    </p:spTree>
    <p:extLst>
      <p:ext uri="{BB962C8B-B14F-4D97-AF65-F5344CB8AC3E}">
        <p14:creationId xmlns:p14="http://schemas.microsoft.com/office/powerpoint/2010/main" val="2434780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9236101-2683-45E1-9066-CB303F9CAAF6}"/>
              </a:ext>
            </a:extLst>
          </p:cNvPr>
          <p:cNvPicPr>
            <a:picLocks noChangeAspect="1"/>
          </p:cNvPicPr>
          <p:nvPr/>
        </p:nvPicPr>
        <p:blipFill>
          <a:blip r:embed="rId2"/>
          <a:stretch>
            <a:fillRect/>
          </a:stretch>
        </p:blipFill>
        <p:spPr>
          <a:xfrm>
            <a:off x="1565910" y="139412"/>
            <a:ext cx="6012180" cy="5737860"/>
          </a:xfrm>
          <a:prstGeom prst="rect">
            <a:avLst/>
          </a:prstGeom>
        </p:spPr>
      </p:pic>
      <p:sp>
        <p:nvSpPr>
          <p:cNvPr id="3" name="TextBox 2">
            <a:extLst>
              <a:ext uri="{FF2B5EF4-FFF2-40B4-BE49-F238E27FC236}">
                <a16:creationId xmlns:a16="http://schemas.microsoft.com/office/drawing/2014/main" id="{ACEF8AAD-0A27-4612-9062-3258ADD6B7AC}"/>
              </a:ext>
            </a:extLst>
          </p:cNvPr>
          <p:cNvSpPr txBox="1"/>
          <p:nvPr/>
        </p:nvSpPr>
        <p:spPr>
          <a:xfrm>
            <a:off x="179512" y="2708920"/>
            <a:ext cx="1117994" cy="477767"/>
          </a:xfrm>
          <a:prstGeom prst="rect">
            <a:avLst/>
          </a:prstGeom>
        </p:spPr>
        <p:txBody>
          <a:bodyPr vert="horz" wrap="square" lIns="91440" tIns="45720" rIns="91440" bIns="45720" rtlCol="0" anchor="ctr">
            <a:normAutofit fontScale="85000" lnSpcReduction="10000"/>
          </a:bodyPr>
          <a:lstStyle/>
          <a:p>
            <a:r>
              <a:rPr lang="en-GB" b="0" dirty="0"/>
              <a:t>Unit circles</a:t>
            </a:r>
          </a:p>
        </p:txBody>
      </p:sp>
    </p:spTree>
    <p:extLst>
      <p:ext uri="{BB962C8B-B14F-4D97-AF65-F5344CB8AC3E}">
        <p14:creationId xmlns:p14="http://schemas.microsoft.com/office/powerpoint/2010/main" val="2496351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3F82FA-482B-4B67-A79D-BE7643A46939}"/>
              </a:ext>
            </a:extLst>
          </p:cNvPr>
          <p:cNvPicPr>
            <a:picLocks noChangeAspect="1"/>
          </p:cNvPicPr>
          <p:nvPr/>
        </p:nvPicPr>
        <p:blipFill>
          <a:blip r:embed="rId2"/>
          <a:stretch>
            <a:fillRect/>
          </a:stretch>
        </p:blipFill>
        <p:spPr>
          <a:xfrm>
            <a:off x="1585538" y="174544"/>
            <a:ext cx="5935980" cy="5676900"/>
          </a:xfrm>
          <a:prstGeom prst="rect">
            <a:avLst/>
          </a:prstGeom>
        </p:spPr>
      </p:pic>
      <p:sp>
        <p:nvSpPr>
          <p:cNvPr id="3" name="TextBox 2">
            <a:extLst>
              <a:ext uri="{FF2B5EF4-FFF2-40B4-BE49-F238E27FC236}">
                <a16:creationId xmlns:a16="http://schemas.microsoft.com/office/drawing/2014/main" id="{F723DD7D-9CAD-41BD-A232-C72BAABCF595}"/>
              </a:ext>
            </a:extLst>
          </p:cNvPr>
          <p:cNvSpPr txBox="1"/>
          <p:nvPr/>
        </p:nvSpPr>
        <p:spPr>
          <a:xfrm>
            <a:off x="179512" y="2708920"/>
            <a:ext cx="1406026" cy="1800200"/>
          </a:xfrm>
          <a:prstGeom prst="rect">
            <a:avLst/>
          </a:prstGeom>
        </p:spPr>
        <p:txBody>
          <a:bodyPr vert="horz" wrap="square" lIns="91440" tIns="45720" rIns="91440" bIns="45720" rtlCol="0" anchor="ctr">
            <a:normAutofit fontScale="85000" lnSpcReduction="20000"/>
          </a:bodyPr>
          <a:lstStyle/>
          <a:p>
            <a:r>
              <a:rPr lang="en-GB" sz="1600" b="0" dirty="0"/>
              <a:t>Unit circles:</a:t>
            </a:r>
          </a:p>
          <a:p>
            <a:r>
              <a:rPr lang="en-GB" sz="1600" b="0" dirty="0"/>
              <a:t>For n points round the circle, multiplyin</a:t>
            </a:r>
            <a:r>
              <a:rPr lang="en-GB" sz="1600" dirty="0"/>
              <a:t>g the ‘diagonals’ from one vertex will result in ‘n’.</a:t>
            </a:r>
            <a:endParaRPr lang="en-GB" sz="1600" b="0" dirty="0"/>
          </a:p>
        </p:txBody>
      </p:sp>
    </p:spTree>
    <p:extLst>
      <p:ext uri="{BB962C8B-B14F-4D97-AF65-F5344CB8AC3E}">
        <p14:creationId xmlns:p14="http://schemas.microsoft.com/office/powerpoint/2010/main" val="350112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7472" name="Group 96">
            <a:extLst>
              <a:ext uri="{FF2B5EF4-FFF2-40B4-BE49-F238E27FC236}">
                <a16:creationId xmlns:a16="http://schemas.microsoft.com/office/drawing/2014/main" id="{4EE767EF-9B3F-4C0E-AFBE-5669AE68DE68}"/>
              </a:ext>
            </a:extLst>
          </p:cNvPr>
          <p:cNvGraphicFramePr>
            <a:graphicFrameLocks noGrp="1"/>
          </p:cNvGraphicFramePr>
          <p:nvPr>
            <p:extLst>
              <p:ext uri="{D42A27DB-BD31-4B8C-83A1-F6EECF244321}">
                <p14:modId xmlns:p14="http://schemas.microsoft.com/office/powerpoint/2010/main" val="1618104312"/>
              </p:ext>
            </p:extLst>
          </p:nvPr>
        </p:nvGraphicFramePr>
        <p:xfrm>
          <a:off x="611560" y="1268761"/>
          <a:ext cx="8208912" cy="4258423"/>
        </p:xfrm>
        <a:graphic>
          <a:graphicData uri="http://schemas.openxmlformats.org/drawingml/2006/table">
            <a:tbl>
              <a:tblPr/>
              <a:tblGrid>
                <a:gridCol w="1234941">
                  <a:extLst>
                    <a:ext uri="{9D8B030D-6E8A-4147-A177-3AD203B41FA5}">
                      <a16:colId xmlns:a16="http://schemas.microsoft.com/office/drawing/2014/main" val="20000"/>
                    </a:ext>
                  </a:extLst>
                </a:gridCol>
                <a:gridCol w="1526456">
                  <a:extLst>
                    <a:ext uri="{9D8B030D-6E8A-4147-A177-3AD203B41FA5}">
                      <a16:colId xmlns:a16="http://schemas.microsoft.com/office/drawing/2014/main" val="20001"/>
                    </a:ext>
                  </a:extLst>
                </a:gridCol>
                <a:gridCol w="1379098">
                  <a:extLst>
                    <a:ext uri="{9D8B030D-6E8A-4147-A177-3AD203B41FA5}">
                      <a16:colId xmlns:a16="http://schemas.microsoft.com/office/drawing/2014/main" val="20002"/>
                    </a:ext>
                  </a:extLst>
                </a:gridCol>
                <a:gridCol w="2179966">
                  <a:extLst>
                    <a:ext uri="{9D8B030D-6E8A-4147-A177-3AD203B41FA5}">
                      <a16:colId xmlns:a16="http://schemas.microsoft.com/office/drawing/2014/main" val="20003"/>
                    </a:ext>
                  </a:extLst>
                </a:gridCol>
                <a:gridCol w="1888451">
                  <a:extLst>
                    <a:ext uri="{9D8B030D-6E8A-4147-A177-3AD203B41FA5}">
                      <a16:colId xmlns:a16="http://schemas.microsoft.com/office/drawing/2014/main" val="20004"/>
                    </a:ext>
                  </a:extLst>
                </a:gridCol>
              </a:tblGrid>
              <a:tr h="740789">
                <a:tc>
                  <a:txBody>
                    <a:bodyPr/>
                    <a:lstStyle>
                      <a:lvl1pPr eaLnBrk="0" hangingPunct="0">
                        <a:spcBef>
                          <a:spcPct val="20000"/>
                        </a:spcBef>
                        <a:buClr>
                          <a:srgbClr val="CCFF33"/>
                        </a:buClr>
                        <a:buSzPct val="80000"/>
                        <a:buFont typeface="Wingdings" pitchFamily="2" charset="2"/>
                        <a:defRPr sz="2400">
                          <a:solidFill>
                            <a:schemeClr val="tx1"/>
                          </a:solidFill>
                          <a:latin typeface="Arial" charset="0"/>
                        </a:defRPr>
                      </a:lvl1pPr>
                      <a:lvl2pPr marL="742950" indent="-285750" eaLnBrk="0" hangingPunct="0">
                        <a:spcBef>
                          <a:spcPct val="20000"/>
                        </a:spcBef>
                        <a:buClr>
                          <a:srgbClr val="CCFF33"/>
                        </a:buClr>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defRPr sz="2400">
                          <a:solidFill>
                            <a:schemeClr val="tx1"/>
                          </a:solidFill>
                          <a:latin typeface="Arial" charset="0"/>
                        </a:defRPr>
                      </a:lvl3pPr>
                      <a:lvl4pPr marL="1600200" indent="-228600" eaLnBrk="0" hangingPunct="0">
                        <a:spcBef>
                          <a:spcPct val="20000"/>
                        </a:spcBef>
                        <a:buClr>
                          <a:srgbClr val="CCFF33"/>
                        </a:buClr>
                        <a:buSzPct val="80000"/>
                        <a:defRPr sz="2400">
                          <a:solidFill>
                            <a:schemeClr val="tx1"/>
                          </a:solidFill>
                          <a:latin typeface="Arial" charset="0"/>
                        </a:defRPr>
                      </a:lvl4pPr>
                      <a:lvl5pPr marL="2057400" indent="-228600" eaLnBrk="0" hangingPunct="0">
                        <a:spcBef>
                          <a:spcPct val="20000"/>
                        </a:spcBef>
                        <a:buClr>
                          <a:srgbClr val="CCFF33"/>
                        </a:buClr>
                        <a:defRPr sz="2400">
                          <a:solidFill>
                            <a:schemeClr val="tx1"/>
                          </a:solidFill>
                          <a:latin typeface="Arial" charset="0"/>
                        </a:defRPr>
                      </a:lvl5pPr>
                      <a:lvl6pPr marL="2514600" indent="-228600" eaLnBrk="0" fontAlgn="base" hangingPunct="0">
                        <a:spcBef>
                          <a:spcPct val="20000"/>
                        </a:spcBef>
                        <a:spcAft>
                          <a:spcPct val="0"/>
                        </a:spcAft>
                        <a:buClr>
                          <a:srgbClr val="CCFF33"/>
                        </a:buClr>
                        <a:defRPr sz="2400">
                          <a:solidFill>
                            <a:schemeClr val="tx1"/>
                          </a:solidFill>
                          <a:latin typeface="Arial" charset="0"/>
                        </a:defRPr>
                      </a:lvl6pPr>
                      <a:lvl7pPr marL="2971800" indent="-228600" eaLnBrk="0" fontAlgn="base" hangingPunct="0">
                        <a:spcBef>
                          <a:spcPct val="20000"/>
                        </a:spcBef>
                        <a:spcAft>
                          <a:spcPct val="0"/>
                        </a:spcAft>
                        <a:buClr>
                          <a:srgbClr val="CCFF33"/>
                        </a:buClr>
                        <a:defRPr sz="2400">
                          <a:solidFill>
                            <a:schemeClr val="tx1"/>
                          </a:solidFill>
                          <a:latin typeface="Arial" charset="0"/>
                        </a:defRPr>
                      </a:lvl7pPr>
                      <a:lvl8pPr marL="3429000" indent="-228600" eaLnBrk="0" fontAlgn="base" hangingPunct="0">
                        <a:spcBef>
                          <a:spcPct val="20000"/>
                        </a:spcBef>
                        <a:spcAft>
                          <a:spcPct val="0"/>
                        </a:spcAft>
                        <a:buClr>
                          <a:srgbClr val="CCFF33"/>
                        </a:buClr>
                        <a:defRPr sz="2400">
                          <a:solidFill>
                            <a:schemeClr val="tx1"/>
                          </a:solidFill>
                          <a:latin typeface="Arial" charset="0"/>
                        </a:defRPr>
                      </a:lvl8pPr>
                      <a:lvl9pPr marL="3886200" indent="-228600" eaLnBrk="0" fontAlgn="base" hangingPunct="0">
                        <a:spcBef>
                          <a:spcPct val="20000"/>
                        </a:spcBef>
                        <a:spcAft>
                          <a:spcPct val="0"/>
                        </a:spcAft>
                        <a:buClr>
                          <a:srgbClr val="CCFF33"/>
                        </a:buClr>
                        <a:defRPr sz="2400">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CCFF33"/>
                        </a:buClr>
                        <a:buSzPct val="80000"/>
                        <a:buFont typeface="Wingdings" pitchFamily="2" charset="2"/>
                        <a:buNone/>
                        <a:tabLst/>
                      </a:pP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0" marB="34290"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buClr>
                          <a:srgbClr val="CCFF33"/>
                        </a:buClr>
                        <a:buSzPct val="80000"/>
                        <a:buFont typeface="Wingdings" pitchFamily="2" charset="2"/>
                        <a:defRPr sz="2400">
                          <a:solidFill>
                            <a:schemeClr val="tx1"/>
                          </a:solidFill>
                          <a:latin typeface="Arial" charset="0"/>
                        </a:defRPr>
                      </a:lvl1pPr>
                      <a:lvl2pPr marL="742950" indent="-285750" eaLnBrk="0" hangingPunct="0">
                        <a:spcBef>
                          <a:spcPct val="20000"/>
                        </a:spcBef>
                        <a:buClr>
                          <a:srgbClr val="CCFF33"/>
                        </a:buClr>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defRPr sz="2400">
                          <a:solidFill>
                            <a:schemeClr val="tx1"/>
                          </a:solidFill>
                          <a:latin typeface="Arial" charset="0"/>
                        </a:defRPr>
                      </a:lvl3pPr>
                      <a:lvl4pPr marL="1600200" indent="-228600" eaLnBrk="0" hangingPunct="0">
                        <a:spcBef>
                          <a:spcPct val="20000"/>
                        </a:spcBef>
                        <a:buClr>
                          <a:srgbClr val="CCFF33"/>
                        </a:buClr>
                        <a:buSzPct val="80000"/>
                        <a:defRPr sz="2400">
                          <a:solidFill>
                            <a:schemeClr val="tx1"/>
                          </a:solidFill>
                          <a:latin typeface="Arial" charset="0"/>
                        </a:defRPr>
                      </a:lvl4pPr>
                      <a:lvl5pPr marL="2057400" indent="-228600" eaLnBrk="0" hangingPunct="0">
                        <a:spcBef>
                          <a:spcPct val="20000"/>
                        </a:spcBef>
                        <a:buClr>
                          <a:srgbClr val="CCFF33"/>
                        </a:buClr>
                        <a:defRPr sz="2400">
                          <a:solidFill>
                            <a:schemeClr val="tx1"/>
                          </a:solidFill>
                          <a:latin typeface="Arial" charset="0"/>
                        </a:defRPr>
                      </a:lvl5pPr>
                      <a:lvl6pPr marL="2514600" indent="-228600" eaLnBrk="0" fontAlgn="base" hangingPunct="0">
                        <a:spcBef>
                          <a:spcPct val="20000"/>
                        </a:spcBef>
                        <a:spcAft>
                          <a:spcPct val="0"/>
                        </a:spcAft>
                        <a:buClr>
                          <a:srgbClr val="CCFF33"/>
                        </a:buClr>
                        <a:defRPr sz="2400">
                          <a:solidFill>
                            <a:schemeClr val="tx1"/>
                          </a:solidFill>
                          <a:latin typeface="Arial" charset="0"/>
                        </a:defRPr>
                      </a:lvl6pPr>
                      <a:lvl7pPr marL="2971800" indent="-228600" eaLnBrk="0" fontAlgn="base" hangingPunct="0">
                        <a:spcBef>
                          <a:spcPct val="20000"/>
                        </a:spcBef>
                        <a:spcAft>
                          <a:spcPct val="0"/>
                        </a:spcAft>
                        <a:buClr>
                          <a:srgbClr val="CCFF33"/>
                        </a:buClr>
                        <a:defRPr sz="2400">
                          <a:solidFill>
                            <a:schemeClr val="tx1"/>
                          </a:solidFill>
                          <a:latin typeface="Arial" charset="0"/>
                        </a:defRPr>
                      </a:lvl7pPr>
                      <a:lvl8pPr marL="3429000" indent="-228600" eaLnBrk="0" fontAlgn="base" hangingPunct="0">
                        <a:spcBef>
                          <a:spcPct val="20000"/>
                        </a:spcBef>
                        <a:spcAft>
                          <a:spcPct val="0"/>
                        </a:spcAft>
                        <a:buClr>
                          <a:srgbClr val="CCFF33"/>
                        </a:buClr>
                        <a:defRPr sz="2400">
                          <a:solidFill>
                            <a:schemeClr val="tx1"/>
                          </a:solidFill>
                          <a:latin typeface="Arial" charset="0"/>
                        </a:defRPr>
                      </a:lvl8pPr>
                      <a:lvl9pPr marL="3886200" indent="-228600" eaLnBrk="0" fontAlgn="base" hangingPunct="0">
                        <a:spcBef>
                          <a:spcPct val="20000"/>
                        </a:spcBef>
                        <a:spcAft>
                          <a:spcPct val="0"/>
                        </a:spcAft>
                        <a:buClr>
                          <a:srgbClr val="CCFF33"/>
                        </a:buClr>
                        <a:defRPr sz="24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ARBITRARY</a:t>
                      </a:r>
                    </a:p>
                  </a:txBody>
                  <a:tcPr marL="67500" marR="67500" marT="35100" marB="35100"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gridSpan="2">
                  <a:txBody>
                    <a:bodyPr/>
                    <a:lstStyle>
                      <a:lvl1pPr eaLnBrk="0" hangingPunct="0">
                        <a:spcBef>
                          <a:spcPct val="20000"/>
                        </a:spcBef>
                        <a:buClr>
                          <a:srgbClr val="CCFF33"/>
                        </a:buClr>
                        <a:buSzPct val="80000"/>
                        <a:buFont typeface="Wingdings" pitchFamily="2" charset="2"/>
                        <a:defRPr sz="2400">
                          <a:solidFill>
                            <a:schemeClr val="tx1"/>
                          </a:solidFill>
                          <a:latin typeface="Arial" charset="0"/>
                        </a:defRPr>
                      </a:lvl1pPr>
                      <a:lvl2pPr marL="742950" indent="-285750" eaLnBrk="0" hangingPunct="0">
                        <a:spcBef>
                          <a:spcPct val="20000"/>
                        </a:spcBef>
                        <a:buClr>
                          <a:srgbClr val="CCFF33"/>
                        </a:buClr>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defRPr sz="2400">
                          <a:solidFill>
                            <a:schemeClr val="tx1"/>
                          </a:solidFill>
                          <a:latin typeface="Arial" charset="0"/>
                        </a:defRPr>
                      </a:lvl3pPr>
                      <a:lvl4pPr marL="1600200" indent="-228600" eaLnBrk="0" hangingPunct="0">
                        <a:spcBef>
                          <a:spcPct val="20000"/>
                        </a:spcBef>
                        <a:buClr>
                          <a:srgbClr val="CCFF33"/>
                        </a:buClr>
                        <a:buSzPct val="80000"/>
                        <a:defRPr sz="2400">
                          <a:solidFill>
                            <a:schemeClr val="tx1"/>
                          </a:solidFill>
                          <a:latin typeface="Arial" charset="0"/>
                        </a:defRPr>
                      </a:lvl4pPr>
                      <a:lvl5pPr marL="2057400" indent="-228600" eaLnBrk="0" hangingPunct="0">
                        <a:spcBef>
                          <a:spcPct val="20000"/>
                        </a:spcBef>
                        <a:buClr>
                          <a:srgbClr val="CCFF33"/>
                        </a:buClr>
                        <a:defRPr sz="2400">
                          <a:solidFill>
                            <a:schemeClr val="tx1"/>
                          </a:solidFill>
                          <a:latin typeface="Arial" charset="0"/>
                        </a:defRPr>
                      </a:lvl5pPr>
                      <a:lvl6pPr marL="2514600" indent="-228600" eaLnBrk="0" fontAlgn="base" hangingPunct="0">
                        <a:spcBef>
                          <a:spcPct val="20000"/>
                        </a:spcBef>
                        <a:spcAft>
                          <a:spcPct val="0"/>
                        </a:spcAft>
                        <a:buClr>
                          <a:srgbClr val="CCFF33"/>
                        </a:buClr>
                        <a:defRPr sz="2400">
                          <a:solidFill>
                            <a:schemeClr val="tx1"/>
                          </a:solidFill>
                          <a:latin typeface="Arial" charset="0"/>
                        </a:defRPr>
                      </a:lvl6pPr>
                      <a:lvl7pPr marL="2971800" indent="-228600" eaLnBrk="0" fontAlgn="base" hangingPunct="0">
                        <a:spcBef>
                          <a:spcPct val="20000"/>
                        </a:spcBef>
                        <a:spcAft>
                          <a:spcPct val="0"/>
                        </a:spcAft>
                        <a:buClr>
                          <a:srgbClr val="CCFF33"/>
                        </a:buClr>
                        <a:defRPr sz="2400">
                          <a:solidFill>
                            <a:schemeClr val="tx1"/>
                          </a:solidFill>
                          <a:latin typeface="Arial" charset="0"/>
                        </a:defRPr>
                      </a:lvl7pPr>
                      <a:lvl8pPr marL="3429000" indent="-228600" eaLnBrk="0" fontAlgn="base" hangingPunct="0">
                        <a:spcBef>
                          <a:spcPct val="20000"/>
                        </a:spcBef>
                        <a:spcAft>
                          <a:spcPct val="0"/>
                        </a:spcAft>
                        <a:buClr>
                          <a:srgbClr val="CCFF33"/>
                        </a:buClr>
                        <a:defRPr sz="2400">
                          <a:solidFill>
                            <a:schemeClr val="tx1"/>
                          </a:solidFill>
                          <a:latin typeface="Arial" charset="0"/>
                        </a:defRPr>
                      </a:lvl8pPr>
                      <a:lvl9pPr marL="3886200" indent="-228600" eaLnBrk="0" fontAlgn="base" hangingPunct="0">
                        <a:spcBef>
                          <a:spcPct val="20000"/>
                        </a:spcBef>
                        <a:spcAft>
                          <a:spcPct val="0"/>
                        </a:spcAft>
                        <a:buClr>
                          <a:srgbClr val="CCFF33"/>
                        </a:buClr>
                        <a:defRPr sz="24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NECESSARY</a:t>
                      </a:r>
                    </a:p>
                  </a:txBody>
                  <a:tcPr marL="67500" marR="67500" marT="35100" marB="351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extLst>
                  <a:ext uri="{0D108BD9-81ED-4DB2-BD59-A6C34878D82A}">
                    <a16:rowId xmlns:a16="http://schemas.microsoft.com/office/drawing/2014/main" val="10000"/>
                  </a:ext>
                </a:extLst>
              </a:tr>
              <a:tr h="1528814">
                <a:tc>
                  <a:txBody>
                    <a:bodyPr/>
                    <a:lstStyle>
                      <a:lvl1pPr eaLnBrk="0" hangingPunct="0">
                        <a:spcBef>
                          <a:spcPct val="20000"/>
                        </a:spcBef>
                        <a:buClr>
                          <a:srgbClr val="CCFF33"/>
                        </a:buClr>
                        <a:buSzPct val="80000"/>
                        <a:buFont typeface="Wingdings" pitchFamily="2" charset="2"/>
                        <a:defRPr sz="2400">
                          <a:solidFill>
                            <a:schemeClr val="tx1"/>
                          </a:solidFill>
                          <a:latin typeface="Arial" charset="0"/>
                        </a:defRPr>
                      </a:lvl1pPr>
                      <a:lvl2pPr marL="742950" indent="-285750" eaLnBrk="0" hangingPunct="0">
                        <a:spcBef>
                          <a:spcPct val="20000"/>
                        </a:spcBef>
                        <a:buClr>
                          <a:srgbClr val="CCFF33"/>
                        </a:buClr>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defRPr sz="2400">
                          <a:solidFill>
                            <a:schemeClr val="tx1"/>
                          </a:solidFill>
                          <a:latin typeface="Arial" charset="0"/>
                        </a:defRPr>
                      </a:lvl3pPr>
                      <a:lvl4pPr marL="1600200" indent="-228600" eaLnBrk="0" hangingPunct="0">
                        <a:spcBef>
                          <a:spcPct val="20000"/>
                        </a:spcBef>
                        <a:buClr>
                          <a:srgbClr val="CCFF33"/>
                        </a:buClr>
                        <a:buSzPct val="80000"/>
                        <a:defRPr sz="2400">
                          <a:solidFill>
                            <a:schemeClr val="tx1"/>
                          </a:solidFill>
                          <a:latin typeface="Arial" charset="0"/>
                        </a:defRPr>
                      </a:lvl4pPr>
                      <a:lvl5pPr marL="2057400" indent="-228600" eaLnBrk="0" hangingPunct="0">
                        <a:spcBef>
                          <a:spcPct val="20000"/>
                        </a:spcBef>
                        <a:buClr>
                          <a:srgbClr val="CCFF33"/>
                        </a:buClr>
                        <a:defRPr sz="2400">
                          <a:solidFill>
                            <a:schemeClr val="tx1"/>
                          </a:solidFill>
                          <a:latin typeface="Arial" charset="0"/>
                        </a:defRPr>
                      </a:lvl5pPr>
                      <a:lvl6pPr marL="2514600" indent="-228600" eaLnBrk="0" fontAlgn="base" hangingPunct="0">
                        <a:spcBef>
                          <a:spcPct val="20000"/>
                        </a:spcBef>
                        <a:spcAft>
                          <a:spcPct val="0"/>
                        </a:spcAft>
                        <a:buClr>
                          <a:srgbClr val="CCFF33"/>
                        </a:buClr>
                        <a:defRPr sz="2400">
                          <a:solidFill>
                            <a:schemeClr val="tx1"/>
                          </a:solidFill>
                          <a:latin typeface="Arial" charset="0"/>
                        </a:defRPr>
                      </a:lvl6pPr>
                      <a:lvl7pPr marL="2971800" indent="-228600" eaLnBrk="0" fontAlgn="base" hangingPunct="0">
                        <a:spcBef>
                          <a:spcPct val="20000"/>
                        </a:spcBef>
                        <a:spcAft>
                          <a:spcPct val="0"/>
                        </a:spcAft>
                        <a:buClr>
                          <a:srgbClr val="CCFF33"/>
                        </a:buClr>
                        <a:defRPr sz="2400">
                          <a:solidFill>
                            <a:schemeClr val="tx1"/>
                          </a:solidFill>
                          <a:latin typeface="Arial" charset="0"/>
                        </a:defRPr>
                      </a:lvl7pPr>
                      <a:lvl8pPr marL="3429000" indent="-228600" eaLnBrk="0" fontAlgn="base" hangingPunct="0">
                        <a:spcBef>
                          <a:spcPct val="20000"/>
                        </a:spcBef>
                        <a:spcAft>
                          <a:spcPct val="0"/>
                        </a:spcAft>
                        <a:buClr>
                          <a:srgbClr val="CCFF33"/>
                        </a:buClr>
                        <a:defRPr sz="2400">
                          <a:solidFill>
                            <a:schemeClr val="tx1"/>
                          </a:solidFill>
                          <a:latin typeface="Arial" charset="0"/>
                        </a:defRPr>
                      </a:lvl8pPr>
                      <a:lvl9pPr marL="3886200" indent="-228600" eaLnBrk="0" fontAlgn="base" hangingPunct="0">
                        <a:spcBef>
                          <a:spcPct val="20000"/>
                        </a:spcBef>
                        <a:spcAft>
                          <a:spcPct val="0"/>
                        </a:spcAft>
                        <a:buClr>
                          <a:srgbClr val="CCFF33"/>
                        </a:buClr>
                        <a:defRPr sz="24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a:ln>
                            <a:noFill/>
                          </a:ln>
                          <a:solidFill>
                            <a:schemeClr val="tx1"/>
                          </a:solidFill>
                          <a:effectLst/>
                          <a:latin typeface="Times New Roman" pitchFamily="18" charset="0"/>
                          <a:cs typeface="Times New Roman" pitchFamily="18" charset="0"/>
                        </a:rPr>
                        <a:t>TEACHER</a:t>
                      </a:r>
                      <a:endParaRPr kumimoji="0" lang="en-US" altLang="en-US" sz="1800" b="0" i="0" u="none" strike="noStrike" cap="none" normalizeH="0" baseline="0">
                        <a:ln>
                          <a:noFill/>
                        </a:ln>
                        <a:solidFill>
                          <a:schemeClr val="tx1"/>
                        </a:solidFill>
                        <a:effectLst/>
                        <a:latin typeface="Times New Roman" pitchFamily="18" charset="0"/>
                        <a:cs typeface="Times New Roman" pitchFamily="18" charset="0"/>
                      </a:endParaRPr>
                    </a:p>
                  </a:txBody>
                  <a:tcPr marL="67500" marR="67500" marT="35100" marB="35100"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CCFF33"/>
                        </a:buClr>
                        <a:buSzPct val="80000"/>
                        <a:buFont typeface="Wingdings" pitchFamily="2" charset="2"/>
                        <a:defRPr sz="2400">
                          <a:solidFill>
                            <a:schemeClr val="tx1"/>
                          </a:solidFill>
                          <a:latin typeface="Arial" charset="0"/>
                        </a:defRPr>
                      </a:lvl1pPr>
                      <a:lvl2pPr marL="742950" indent="-285750" eaLnBrk="0" hangingPunct="0">
                        <a:spcBef>
                          <a:spcPct val="20000"/>
                        </a:spcBef>
                        <a:buClr>
                          <a:srgbClr val="CCFF33"/>
                        </a:buClr>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defRPr sz="2400">
                          <a:solidFill>
                            <a:schemeClr val="tx1"/>
                          </a:solidFill>
                          <a:latin typeface="Arial" charset="0"/>
                        </a:defRPr>
                      </a:lvl3pPr>
                      <a:lvl4pPr marL="1600200" indent="-228600" eaLnBrk="0" hangingPunct="0">
                        <a:spcBef>
                          <a:spcPct val="20000"/>
                        </a:spcBef>
                        <a:buClr>
                          <a:srgbClr val="CCFF33"/>
                        </a:buClr>
                        <a:buSzPct val="80000"/>
                        <a:defRPr sz="2400">
                          <a:solidFill>
                            <a:schemeClr val="tx1"/>
                          </a:solidFill>
                          <a:latin typeface="Arial" charset="0"/>
                        </a:defRPr>
                      </a:lvl4pPr>
                      <a:lvl5pPr marL="2057400" indent="-228600" eaLnBrk="0" hangingPunct="0">
                        <a:spcBef>
                          <a:spcPct val="20000"/>
                        </a:spcBef>
                        <a:buClr>
                          <a:srgbClr val="CCFF33"/>
                        </a:buClr>
                        <a:defRPr sz="2400">
                          <a:solidFill>
                            <a:schemeClr val="tx1"/>
                          </a:solidFill>
                          <a:latin typeface="Arial" charset="0"/>
                        </a:defRPr>
                      </a:lvl5pPr>
                      <a:lvl6pPr marL="2514600" indent="-228600" eaLnBrk="0" fontAlgn="base" hangingPunct="0">
                        <a:spcBef>
                          <a:spcPct val="20000"/>
                        </a:spcBef>
                        <a:spcAft>
                          <a:spcPct val="0"/>
                        </a:spcAft>
                        <a:buClr>
                          <a:srgbClr val="CCFF33"/>
                        </a:buClr>
                        <a:defRPr sz="2400">
                          <a:solidFill>
                            <a:schemeClr val="tx1"/>
                          </a:solidFill>
                          <a:latin typeface="Arial" charset="0"/>
                        </a:defRPr>
                      </a:lvl6pPr>
                      <a:lvl7pPr marL="2971800" indent="-228600" eaLnBrk="0" fontAlgn="base" hangingPunct="0">
                        <a:spcBef>
                          <a:spcPct val="20000"/>
                        </a:spcBef>
                        <a:spcAft>
                          <a:spcPct val="0"/>
                        </a:spcAft>
                        <a:buClr>
                          <a:srgbClr val="CCFF33"/>
                        </a:buClr>
                        <a:defRPr sz="2400">
                          <a:solidFill>
                            <a:schemeClr val="tx1"/>
                          </a:solidFill>
                          <a:latin typeface="Arial" charset="0"/>
                        </a:defRPr>
                      </a:lvl7pPr>
                      <a:lvl8pPr marL="3429000" indent="-228600" eaLnBrk="0" fontAlgn="base" hangingPunct="0">
                        <a:spcBef>
                          <a:spcPct val="20000"/>
                        </a:spcBef>
                        <a:spcAft>
                          <a:spcPct val="0"/>
                        </a:spcAft>
                        <a:buClr>
                          <a:srgbClr val="CCFF33"/>
                        </a:buClr>
                        <a:defRPr sz="2400">
                          <a:solidFill>
                            <a:schemeClr val="tx1"/>
                          </a:solidFill>
                          <a:latin typeface="Arial" charset="0"/>
                        </a:defRPr>
                      </a:lvl8pPr>
                      <a:lvl9pPr marL="3886200" indent="-228600" eaLnBrk="0" fontAlgn="base" hangingPunct="0">
                        <a:spcBef>
                          <a:spcPct val="20000"/>
                        </a:spcBef>
                        <a:spcAft>
                          <a:spcPct val="0"/>
                        </a:spcAft>
                        <a:buClr>
                          <a:srgbClr val="CCFF33"/>
                        </a:buClr>
                        <a:defRPr sz="24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chemeClr val="tx1"/>
                          </a:solidFill>
                          <a:effectLst/>
                          <a:latin typeface="Times New Roman" pitchFamily="18" charset="0"/>
                          <a:cs typeface="Times New Roman" pitchFamily="18" charset="0"/>
                        </a:rPr>
                        <a:t>teacher </a:t>
                      </a:r>
                      <a:endParaRPr kumimoji="0" lang="en-US" altLang="en-US" sz="18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informs</a:t>
                      </a:r>
                    </a:p>
                  </a:txBody>
                  <a:tcPr marL="68580" marR="68580" marT="34290" marB="34290"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CCFF33"/>
                        </a:buClr>
                        <a:buSzPct val="80000"/>
                        <a:buFont typeface="Wingdings" pitchFamily="2" charset="2"/>
                        <a:defRPr sz="2400">
                          <a:solidFill>
                            <a:schemeClr val="tx1"/>
                          </a:solidFill>
                          <a:latin typeface="Arial" charset="0"/>
                        </a:defRPr>
                      </a:lvl1pPr>
                      <a:lvl2pPr marL="742950" indent="-285750" eaLnBrk="0" hangingPunct="0">
                        <a:spcBef>
                          <a:spcPct val="20000"/>
                        </a:spcBef>
                        <a:buClr>
                          <a:srgbClr val="CCFF33"/>
                        </a:buClr>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defRPr sz="2400">
                          <a:solidFill>
                            <a:schemeClr val="tx1"/>
                          </a:solidFill>
                          <a:latin typeface="Arial" charset="0"/>
                        </a:defRPr>
                      </a:lvl3pPr>
                      <a:lvl4pPr marL="1600200" indent="-228600" eaLnBrk="0" hangingPunct="0">
                        <a:spcBef>
                          <a:spcPct val="20000"/>
                        </a:spcBef>
                        <a:buClr>
                          <a:srgbClr val="CCFF33"/>
                        </a:buClr>
                        <a:buSzPct val="80000"/>
                        <a:defRPr sz="2400">
                          <a:solidFill>
                            <a:schemeClr val="tx1"/>
                          </a:solidFill>
                          <a:latin typeface="Arial" charset="0"/>
                        </a:defRPr>
                      </a:lvl4pPr>
                      <a:lvl5pPr marL="2057400" indent="-228600" eaLnBrk="0" hangingPunct="0">
                        <a:spcBef>
                          <a:spcPct val="20000"/>
                        </a:spcBef>
                        <a:buClr>
                          <a:srgbClr val="CCFF33"/>
                        </a:buClr>
                        <a:defRPr sz="2400">
                          <a:solidFill>
                            <a:schemeClr val="tx1"/>
                          </a:solidFill>
                          <a:latin typeface="Arial" charset="0"/>
                        </a:defRPr>
                      </a:lvl5pPr>
                      <a:lvl6pPr marL="2514600" indent="-228600" eaLnBrk="0" fontAlgn="base" hangingPunct="0">
                        <a:spcBef>
                          <a:spcPct val="20000"/>
                        </a:spcBef>
                        <a:spcAft>
                          <a:spcPct val="0"/>
                        </a:spcAft>
                        <a:buClr>
                          <a:srgbClr val="CCFF33"/>
                        </a:buClr>
                        <a:defRPr sz="2400">
                          <a:solidFill>
                            <a:schemeClr val="tx1"/>
                          </a:solidFill>
                          <a:latin typeface="Arial" charset="0"/>
                        </a:defRPr>
                      </a:lvl6pPr>
                      <a:lvl7pPr marL="2971800" indent="-228600" eaLnBrk="0" fontAlgn="base" hangingPunct="0">
                        <a:spcBef>
                          <a:spcPct val="20000"/>
                        </a:spcBef>
                        <a:spcAft>
                          <a:spcPct val="0"/>
                        </a:spcAft>
                        <a:buClr>
                          <a:srgbClr val="CCFF33"/>
                        </a:buClr>
                        <a:defRPr sz="2400">
                          <a:solidFill>
                            <a:schemeClr val="tx1"/>
                          </a:solidFill>
                          <a:latin typeface="Arial" charset="0"/>
                        </a:defRPr>
                      </a:lvl7pPr>
                      <a:lvl8pPr marL="3429000" indent="-228600" eaLnBrk="0" fontAlgn="base" hangingPunct="0">
                        <a:spcBef>
                          <a:spcPct val="20000"/>
                        </a:spcBef>
                        <a:spcAft>
                          <a:spcPct val="0"/>
                        </a:spcAft>
                        <a:buClr>
                          <a:srgbClr val="CCFF33"/>
                        </a:buClr>
                        <a:defRPr sz="2400">
                          <a:solidFill>
                            <a:schemeClr val="tx1"/>
                          </a:solidFill>
                          <a:latin typeface="Arial" charset="0"/>
                        </a:defRPr>
                      </a:lvl8pPr>
                      <a:lvl9pPr marL="3886200" indent="-228600" eaLnBrk="0" fontAlgn="base" hangingPunct="0">
                        <a:spcBef>
                          <a:spcPct val="20000"/>
                        </a:spcBef>
                        <a:spcAft>
                          <a:spcPct val="0"/>
                        </a:spcAft>
                        <a:buClr>
                          <a:srgbClr val="CCFF33"/>
                        </a:buClr>
                        <a:defRPr sz="24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chemeClr val="tx1"/>
                          </a:solidFill>
                          <a:effectLst/>
                          <a:latin typeface="Times New Roman" pitchFamily="18" charset="0"/>
                          <a:cs typeface="Times New Roman" pitchFamily="18" charset="0"/>
                        </a:rPr>
                        <a:t>teacher </a:t>
                      </a:r>
                      <a:endParaRPr kumimoji="0" lang="en-US" altLang="en-US" sz="18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does not inform</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CCFF33"/>
                        </a:buClr>
                        <a:buSzPct val="80000"/>
                        <a:buFont typeface="Wingdings" pitchFamily="2" charset="2"/>
                        <a:defRPr sz="2400">
                          <a:solidFill>
                            <a:schemeClr val="tx1"/>
                          </a:solidFill>
                          <a:latin typeface="Arial" charset="0"/>
                        </a:defRPr>
                      </a:lvl1pPr>
                      <a:lvl2pPr marL="742950" indent="-285750" eaLnBrk="0" hangingPunct="0">
                        <a:spcBef>
                          <a:spcPct val="20000"/>
                        </a:spcBef>
                        <a:buClr>
                          <a:srgbClr val="CCFF33"/>
                        </a:buClr>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defRPr sz="2400">
                          <a:solidFill>
                            <a:schemeClr val="tx1"/>
                          </a:solidFill>
                          <a:latin typeface="Arial" charset="0"/>
                        </a:defRPr>
                      </a:lvl3pPr>
                      <a:lvl4pPr marL="1600200" indent="-228600" eaLnBrk="0" hangingPunct="0">
                        <a:spcBef>
                          <a:spcPct val="20000"/>
                        </a:spcBef>
                        <a:buClr>
                          <a:srgbClr val="CCFF33"/>
                        </a:buClr>
                        <a:buSzPct val="80000"/>
                        <a:defRPr sz="2400">
                          <a:solidFill>
                            <a:schemeClr val="tx1"/>
                          </a:solidFill>
                          <a:latin typeface="Arial" charset="0"/>
                        </a:defRPr>
                      </a:lvl4pPr>
                      <a:lvl5pPr marL="2057400" indent="-228600" eaLnBrk="0" hangingPunct="0">
                        <a:spcBef>
                          <a:spcPct val="20000"/>
                        </a:spcBef>
                        <a:buClr>
                          <a:srgbClr val="CCFF33"/>
                        </a:buClr>
                        <a:defRPr sz="2400">
                          <a:solidFill>
                            <a:schemeClr val="tx1"/>
                          </a:solidFill>
                          <a:latin typeface="Arial" charset="0"/>
                        </a:defRPr>
                      </a:lvl5pPr>
                      <a:lvl6pPr marL="2514600" indent="-228600" eaLnBrk="0" fontAlgn="base" hangingPunct="0">
                        <a:spcBef>
                          <a:spcPct val="20000"/>
                        </a:spcBef>
                        <a:spcAft>
                          <a:spcPct val="0"/>
                        </a:spcAft>
                        <a:buClr>
                          <a:srgbClr val="CCFF33"/>
                        </a:buClr>
                        <a:defRPr sz="2400">
                          <a:solidFill>
                            <a:schemeClr val="tx1"/>
                          </a:solidFill>
                          <a:latin typeface="Arial" charset="0"/>
                        </a:defRPr>
                      </a:lvl6pPr>
                      <a:lvl7pPr marL="2971800" indent="-228600" eaLnBrk="0" fontAlgn="base" hangingPunct="0">
                        <a:spcBef>
                          <a:spcPct val="20000"/>
                        </a:spcBef>
                        <a:spcAft>
                          <a:spcPct val="0"/>
                        </a:spcAft>
                        <a:buClr>
                          <a:srgbClr val="CCFF33"/>
                        </a:buClr>
                        <a:defRPr sz="2400">
                          <a:solidFill>
                            <a:schemeClr val="tx1"/>
                          </a:solidFill>
                          <a:latin typeface="Arial" charset="0"/>
                        </a:defRPr>
                      </a:lvl7pPr>
                      <a:lvl8pPr marL="3429000" indent="-228600" eaLnBrk="0" fontAlgn="base" hangingPunct="0">
                        <a:spcBef>
                          <a:spcPct val="20000"/>
                        </a:spcBef>
                        <a:spcAft>
                          <a:spcPct val="0"/>
                        </a:spcAft>
                        <a:buClr>
                          <a:srgbClr val="CCFF33"/>
                        </a:buClr>
                        <a:defRPr sz="2400">
                          <a:solidFill>
                            <a:schemeClr val="tx1"/>
                          </a:solidFill>
                          <a:latin typeface="Arial" charset="0"/>
                        </a:defRPr>
                      </a:lvl8pPr>
                      <a:lvl9pPr marL="3886200" indent="-228600" eaLnBrk="0" fontAlgn="base" hangingPunct="0">
                        <a:spcBef>
                          <a:spcPct val="20000"/>
                        </a:spcBef>
                        <a:spcAft>
                          <a:spcPct val="0"/>
                        </a:spcAft>
                        <a:buClr>
                          <a:srgbClr val="CCFF33"/>
                        </a:buClr>
                        <a:defRPr sz="24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chemeClr val="tx1"/>
                          </a:solidFill>
                          <a:effectLst/>
                          <a:latin typeface="Times New Roman" pitchFamily="18" charset="0"/>
                          <a:cs typeface="Times New Roman" pitchFamily="18" charset="0"/>
                        </a:rPr>
                        <a:t>teacher </a:t>
                      </a:r>
                      <a:endParaRPr kumimoji="0" lang="en-US" altLang="en-US" sz="18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informs</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CCFF33"/>
                        </a:buClr>
                        <a:buSzPct val="80000"/>
                        <a:buFont typeface="Wingdings" pitchFamily="2" charset="2"/>
                        <a:defRPr sz="2400">
                          <a:solidFill>
                            <a:schemeClr val="tx1"/>
                          </a:solidFill>
                          <a:latin typeface="Arial" charset="0"/>
                        </a:defRPr>
                      </a:lvl1pPr>
                      <a:lvl2pPr marL="742950" indent="-285750" eaLnBrk="0" hangingPunct="0">
                        <a:spcBef>
                          <a:spcPct val="20000"/>
                        </a:spcBef>
                        <a:buClr>
                          <a:srgbClr val="CCFF33"/>
                        </a:buClr>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defRPr sz="2400">
                          <a:solidFill>
                            <a:schemeClr val="tx1"/>
                          </a:solidFill>
                          <a:latin typeface="Arial" charset="0"/>
                        </a:defRPr>
                      </a:lvl3pPr>
                      <a:lvl4pPr marL="1600200" indent="-228600" eaLnBrk="0" hangingPunct="0">
                        <a:spcBef>
                          <a:spcPct val="20000"/>
                        </a:spcBef>
                        <a:buClr>
                          <a:srgbClr val="CCFF33"/>
                        </a:buClr>
                        <a:buSzPct val="80000"/>
                        <a:defRPr sz="2400">
                          <a:solidFill>
                            <a:schemeClr val="tx1"/>
                          </a:solidFill>
                          <a:latin typeface="Arial" charset="0"/>
                        </a:defRPr>
                      </a:lvl4pPr>
                      <a:lvl5pPr marL="2057400" indent="-228600" eaLnBrk="0" hangingPunct="0">
                        <a:spcBef>
                          <a:spcPct val="20000"/>
                        </a:spcBef>
                        <a:buClr>
                          <a:srgbClr val="CCFF33"/>
                        </a:buClr>
                        <a:defRPr sz="2400">
                          <a:solidFill>
                            <a:schemeClr val="tx1"/>
                          </a:solidFill>
                          <a:latin typeface="Arial" charset="0"/>
                        </a:defRPr>
                      </a:lvl5pPr>
                      <a:lvl6pPr marL="2514600" indent="-228600" eaLnBrk="0" fontAlgn="base" hangingPunct="0">
                        <a:spcBef>
                          <a:spcPct val="20000"/>
                        </a:spcBef>
                        <a:spcAft>
                          <a:spcPct val="0"/>
                        </a:spcAft>
                        <a:buClr>
                          <a:srgbClr val="CCFF33"/>
                        </a:buClr>
                        <a:defRPr sz="2400">
                          <a:solidFill>
                            <a:schemeClr val="tx1"/>
                          </a:solidFill>
                          <a:latin typeface="Arial" charset="0"/>
                        </a:defRPr>
                      </a:lvl6pPr>
                      <a:lvl7pPr marL="2971800" indent="-228600" eaLnBrk="0" fontAlgn="base" hangingPunct="0">
                        <a:spcBef>
                          <a:spcPct val="20000"/>
                        </a:spcBef>
                        <a:spcAft>
                          <a:spcPct val="0"/>
                        </a:spcAft>
                        <a:buClr>
                          <a:srgbClr val="CCFF33"/>
                        </a:buClr>
                        <a:defRPr sz="2400">
                          <a:solidFill>
                            <a:schemeClr val="tx1"/>
                          </a:solidFill>
                          <a:latin typeface="Arial" charset="0"/>
                        </a:defRPr>
                      </a:lvl7pPr>
                      <a:lvl8pPr marL="3429000" indent="-228600" eaLnBrk="0" fontAlgn="base" hangingPunct="0">
                        <a:spcBef>
                          <a:spcPct val="20000"/>
                        </a:spcBef>
                        <a:spcAft>
                          <a:spcPct val="0"/>
                        </a:spcAft>
                        <a:buClr>
                          <a:srgbClr val="CCFF33"/>
                        </a:buClr>
                        <a:defRPr sz="2400">
                          <a:solidFill>
                            <a:schemeClr val="tx1"/>
                          </a:solidFill>
                          <a:latin typeface="Arial" charset="0"/>
                        </a:defRPr>
                      </a:lvl8pPr>
                      <a:lvl9pPr marL="3886200" indent="-228600" eaLnBrk="0" fontAlgn="base" hangingPunct="0">
                        <a:spcBef>
                          <a:spcPct val="20000"/>
                        </a:spcBef>
                        <a:spcAft>
                          <a:spcPct val="0"/>
                        </a:spcAft>
                        <a:buClr>
                          <a:srgbClr val="CCFF33"/>
                        </a:buClr>
                        <a:defRPr sz="24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chemeClr val="tx1"/>
                          </a:solidFill>
                          <a:effectLst/>
                          <a:latin typeface="Times New Roman" pitchFamily="18" charset="0"/>
                          <a:cs typeface="Times New Roman" pitchFamily="18" charset="0"/>
                        </a:rPr>
                        <a:t>teacher </a:t>
                      </a:r>
                      <a:endParaRPr kumimoji="0" lang="en-US" altLang="en-US" sz="18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dirty="0">
                          <a:ln>
                            <a:noFill/>
                          </a:ln>
                          <a:solidFill>
                            <a:schemeClr val="tx1"/>
                          </a:solidFill>
                          <a:effectLst/>
                          <a:latin typeface="Times New Roman" pitchFamily="18" charset="0"/>
                          <a:cs typeface="Times New Roman" pitchFamily="18" charset="0"/>
                        </a:rPr>
                        <a:t>gives appropriate activity</a:t>
                      </a:r>
                      <a:endParaRPr kumimoji="0" lang="en-US" altLang="en-US" sz="1800" b="0"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978870">
                <a:tc>
                  <a:txBody>
                    <a:bodyPr/>
                    <a:lstStyle>
                      <a:lvl1pPr eaLnBrk="0" hangingPunct="0">
                        <a:spcBef>
                          <a:spcPct val="20000"/>
                        </a:spcBef>
                        <a:buClr>
                          <a:srgbClr val="CCFF33"/>
                        </a:buClr>
                        <a:buSzPct val="80000"/>
                        <a:buFont typeface="Wingdings" pitchFamily="2" charset="2"/>
                        <a:defRPr sz="2400">
                          <a:solidFill>
                            <a:schemeClr val="tx1"/>
                          </a:solidFill>
                          <a:latin typeface="Arial" charset="0"/>
                        </a:defRPr>
                      </a:lvl1pPr>
                      <a:lvl2pPr marL="742950" indent="-285750" eaLnBrk="0" hangingPunct="0">
                        <a:spcBef>
                          <a:spcPct val="20000"/>
                        </a:spcBef>
                        <a:buClr>
                          <a:srgbClr val="CCFF33"/>
                        </a:buClr>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defRPr sz="2400">
                          <a:solidFill>
                            <a:schemeClr val="tx1"/>
                          </a:solidFill>
                          <a:latin typeface="Arial" charset="0"/>
                        </a:defRPr>
                      </a:lvl3pPr>
                      <a:lvl4pPr marL="1600200" indent="-228600" eaLnBrk="0" hangingPunct="0">
                        <a:spcBef>
                          <a:spcPct val="20000"/>
                        </a:spcBef>
                        <a:buClr>
                          <a:srgbClr val="CCFF33"/>
                        </a:buClr>
                        <a:buSzPct val="80000"/>
                        <a:defRPr sz="2400">
                          <a:solidFill>
                            <a:schemeClr val="tx1"/>
                          </a:solidFill>
                          <a:latin typeface="Arial" charset="0"/>
                        </a:defRPr>
                      </a:lvl4pPr>
                      <a:lvl5pPr marL="2057400" indent="-228600" eaLnBrk="0" hangingPunct="0">
                        <a:spcBef>
                          <a:spcPct val="20000"/>
                        </a:spcBef>
                        <a:buClr>
                          <a:srgbClr val="CCFF33"/>
                        </a:buClr>
                        <a:defRPr sz="2400">
                          <a:solidFill>
                            <a:schemeClr val="tx1"/>
                          </a:solidFill>
                          <a:latin typeface="Arial" charset="0"/>
                        </a:defRPr>
                      </a:lvl5pPr>
                      <a:lvl6pPr marL="2514600" indent="-228600" eaLnBrk="0" fontAlgn="base" hangingPunct="0">
                        <a:spcBef>
                          <a:spcPct val="20000"/>
                        </a:spcBef>
                        <a:spcAft>
                          <a:spcPct val="0"/>
                        </a:spcAft>
                        <a:buClr>
                          <a:srgbClr val="CCFF33"/>
                        </a:buClr>
                        <a:defRPr sz="2400">
                          <a:solidFill>
                            <a:schemeClr val="tx1"/>
                          </a:solidFill>
                          <a:latin typeface="Arial" charset="0"/>
                        </a:defRPr>
                      </a:lvl6pPr>
                      <a:lvl7pPr marL="2971800" indent="-228600" eaLnBrk="0" fontAlgn="base" hangingPunct="0">
                        <a:spcBef>
                          <a:spcPct val="20000"/>
                        </a:spcBef>
                        <a:spcAft>
                          <a:spcPct val="0"/>
                        </a:spcAft>
                        <a:buClr>
                          <a:srgbClr val="CCFF33"/>
                        </a:buClr>
                        <a:defRPr sz="2400">
                          <a:solidFill>
                            <a:schemeClr val="tx1"/>
                          </a:solidFill>
                          <a:latin typeface="Arial" charset="0"/>
                        </a:defRPr>
                      </a:lvl7pPr>
                      <a:lvl8pPr marL="3429000" indent="-228600" eaLnBrk="0" fontAlgn="base" hangingPunct="0">
                        <a:spcBef>
                          <a:spcPct val="20000"/>
                        </a:spcBef>
                        <a:spcAft>
                          <a:spcPct val="0"/>
                        </a:spcAft>
                        <a:buClr>
                          <a:srgbClr val="CCFF33"/>
                        </a:buClr>
                        <a:defRPr sz="2400">
                          <a:solidFill>
                            <a:schemeClr val="tx1"/>
                          </a:solidFill>
                          <a:latin typeface="Arial" charset="0"/>
                        </a:defRPr>
                      </a:lvl8pPr>
                      <a:lvl9pPr marL="3886200" indent="-228600" eaLnBrk="0" fontAlgn="base" hangingPunct="0">
                        <a:spcBef>
                          <a:spcPct val="20000"/>
                        </a:spcBef>
                        <a:spcAft>
                          <a:spcPct val="0"/>
                        </a:spcAft>
                        <a:buClr>
                          <a:srgbClr val="CCFF33"/>
                        </a:buClr>
                        <a:defRPr sz="24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STUDENT</a:t>
                      </a:r>
                    </a:p>
                  </a:txBody>
                  <a:tcPr marL="67500" marR="67500" marT="35100" marB="35100"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CCFF33"/>
                        </a:buClr>
                        <a:buSzPct val="80000"/>
                        <a:buFont typeface="Wingdings" pitchFamily="2" charset="2"/>
                        <a:defRPr sz="2400">
                          <a:solidFill>
                            <a:schemeClr val="tx1"/>
                          </a:solidFill>
                          <a:latin typeface="Arial" charset="0"/>
                        </a:defRPr>
                      </a:lvl1pPr>
                      <a:lvl2pPr marL="742950" indent="-285750" eaLnBrk="0" hangingPunct="0">
                        <a:spcBef>
                          <a:spcPct val="20000"/>
                        </a:spcBef>
                        <a:buClr>
                          <a:srgbClr val="CCFF33"/>
                        </a:buClr>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defRPr sz="2400">
                          <a:solidFill>
                            <a:schemeClr val="tx1"/>
                          </a:solidFill>
                          <a:latin typeface="Arial" charset="0"/>
                        </a:defRPr>
                      </a:lvl3pPr>
                      <a:lvl4pPr marL="1600200" indent="-228600" eaLnBrk="0" hangingPunct="0">
                        <a:spcBef>
                          <a:spcPct val="20000"/>
                        </a:spcBef>
                        <a:buClr>
                          <a:srgbClr val="CCFF33"/>
                        </a:buClr>
                        <a:buSzPct val="80000"/>
                        <a:defRPr sz="2400">
                          <a:solidFill>
                            <a:schemeClr val="tx1"/>
                          </a:solidFill>
                          <a:latin typeface="Arial" charset="0"/>
                        </a:defRPr>
                      </a:lvl4pPr>
                      <a:lvl5pPr marL="2057400" indent="-228600" eaLnBrk="0" hangingPunct="0">
                        <a:spcBef>
                          <a:spcPct val="20000"/>
                        </a:spcBef>
                        <a:buClr>
                          <a:srgbClr val="CCFF33"/>
                        </a:buClr>
                        <a:defRPr sz="2400">
                          <a:solidFill>
                            <a:schemeClr val="tx1"/>
                          </a:solidFill>
                          <a:latin typeface="Arial" charset="0"/>
                        </a:defRPr>
                      </a:lvl5pPr>
                      <a:lvl6pPr marL="2514600" indent="-228600" eaLnBrk="0" fontAlgn="base" hangingPunct="0">
                        <a:spcBef>
                          <a:spcPct val="20000"/>
                        </a:spcBef>
                        <a:spcAft>
                          <a:spcPct val="0"/>
                        </a:spcAft>
                        <a:buClr>
                          <a:srgbClr val="CCFF33"/>
                        </a:buClr>
                        <a:defRPr sz="2400">
                          <a:solidFill>
                            <a:schemeClr val="tx1"/>
                          </a:solidFill>
                          <a:latin typeface="Arial" charset="0"/>
                        </a:defRPr>
                      </a:lvl6pPr>
                      <a:lvl7pPr marL="2971800" indent="-228600" eaLnBrk="0" fontAlgn="base" hangingPunct="0">
                        <a:spcBef>
                          <a:spcPct val="20000"/>
                        </a:spcBef>
                        <a:spcAft>
                          <a:spcPct val="0"/>
                        </a:spcAft>
                        <a:buClr>
                          <a:srgbClr val="CCFF33"/>
                        </a:buClr>
                        <a:defRPr sz="2400">
                          <a:solidFill>
                            <a:schemeClr val="tx1"/>
                          </a:solidFill>
                          <a:latin typeface="Arial" charset="0"/>
                        </a:defRPr>
                      </a:lvl7pPr>
                      <a:lvl8pPr marL="3429000" indent="-228600" eaLnBrk="0" fontAlgn="base" hangingPunct="0">
                        <a:spcBef>
                          <a:spcPct val="20000"/>
                        </a:spcBef>
                        <a:spcAft>
                          <a:spcPct val="0"/>
                        </a:spcAft>
                        <a:buClr>
                          <a:srgbClr val="CCFF33"/>
                        </a:buClr>
                        <a:defRPr sz="2400">
                          <a:solidFill>
                            <a:schemeClr val="tx1"/>
                          </a:solidFill>
                          <a:latin typeface="Arial" charset="0"/>
                        </a:defRPr>
                      </a:lvl8pPr>
                      <a:lvl9pPr marL="3886200" indent="-228600" eaLnBrk="0" fontAlgn="base" hangingPunct="0">
                        <a:spcBef>
                          <a:spcPct val="20000"/>
                        </a:spcBef>
                        <a:spcAft>
                          <a:spcPct val="0"/>
                        </a:spcAft>
                        <a:buClr>
                          <a:srgbClr val="CCFF33"/>
                        </a:buClr>
                        <a:defRPr sz="24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chemeClr val="tx1"/>
                          </a:solidFill>
                          <a:effectLst/>
                          <a:latin typeface="Times New Roman" pitchFamily="18" charset="0"/>
                          <a:cs typeface="Times New Roman" pitchFamily="18" charset="0"/>
                        </a:rPr>
                        <a:t>students </a:t>
                      </a:r>
                      <a:endParaRPr kumimoji="0" lang="en-US" altLang="en-US" sz="18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have to memorise</a:t>
                      </a:r>
                    </a:p>
                  </a:txBody>
                  <a:tcPr marL="68580" marR="68580" marT="34290" marB="34290"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CCFF33"/>
                        </a:buClr>
                        <a:buSzPct val="80000"/>
                        <a:buFont typeface="Wingdings" pitchFamily="2" charset="2"/>
                        <a:defRPr sz="2400">
                          <a:solidFill>
                            <a:schemeClr val="tx1"/>
                          </a:solidFill>
                          <a:latin typeface="Arial" charset="0"/>
                        </a:defRPr>
                      </a:lvl1pPr>
                      <a:lvl2pPr marL="742950" indent="-285750" eaLnBrk="0" hangingPunct="0">
                        <a:spcBef>
                          <a:spcPct val="20000"/>
                        </a:spcBef>
                        <a:buClr>
                          <a:srgbClr val="CCFF33"/>
                        </a:buClr>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defRPr sz="2400">
                          <a:solidFill>
                            <a:schemeClr val="tx1"/>
                          </a:solidFill>
                          <a:latin typeface="Arial" charset="0"/>
                        </a:defRPr>
                      </a:lvl3pPr>
                      <a:lvl4pPr marL="1600200" indent="-228600" eaLnBrk="0" hangingPunct="0">
                        <a:spcBef>
                          <a:spcPct val="20000"/>
                        </a:spcBef>
                        <a:buClr>
                          <a:srgbClr val="CCFF33"/>
                        </a:buClr>
                        <a:buSzPct val="80000"/>
                        <a:defRPr sz="2400">
                          <a:solidFill>
                            <a:schemeClr val="tx1"/>
                          </a:solidFill>
                          <a:latin typeface="Arial" charset="0"/>
                        </a:defRPr>
                      </a:lvl4pPr>
                      <a:lvl5pPr marL="2057400" indent="-228600" eaLnBrk="0" hangingPunct="0">
                        <a:spcBef>
                          <a:spcPct val="20000"/>
                        </a:spcBef>
                        <a:buClr>
                          <a:srgbClr val="CCFF33"/>
                        </a:buClr>
                        <a:defRPr sz="2400">
                          <a:solidFill>
                            <a:schemeClr val="tx1"/>
                          </a:solidFill>
                          <a:latin typeface="Arial" charset="0"/>
                        </a:defRPr>
                      </a:lvl5pPr>
                      <a:lvl6pPr marL="2514600" indent="-228600" eaLnBrk="0" fontAlgn="base" hangingPunct="0">
                        <a:spcBef>
                          <a:spcPct val="20000"/>
                        </a:spcBef>
                        <a:spcAft>
                          <a:spcPct val="0"/>
                        </a:spcAft>
                        <a:buClr>
                          <a:srgbClr val="CCFF33"/>
                        </a:buClr>
                        <a:defRPr sz="2400">
                          <a:solidFill>
                            <a:schemeClr val="tx1"/>
                          </a:solidFill>
                          <a:latin typeface="Arial" charset="0"/>
                        </a:defRPr>
                      </a:lvl6pPr>
                      <a:lvl7pPr marL="2971800" indent="-228600" eaLnBrk="0" fontAlgn="base" hangingPunct="0">
                        <a:spcBef>
                          <a:spcPct val="20000"/>
                        </a:spcBef>
                        <a:spcAft>
                          <a:spcPct val="0"/>
                        </a:spcAft>
                        <a:buClr>
                          <a:srgbClr val="CCFF33"/>
                        </a:buClr>
                        <a:defRPr sz="2400">
                          <a:solidFill>
                            <a:schemeClr val="tx1"/>
                          </a:solidFill>
                          <a:latin typeface="Arial" charset="0"/>
                        </a:defRPr>
                      </a:lvl7pPr>
                      <a:lvl8pPr marL="3429000" indent="-228600" eaLnBrk="0" fontAlgn="base" hangingPunct="0">
                        <a:spcBef>
                          <a:spcPct val="20000"/>
                        </a:spcBef>
                        <a:spcAft>
                          <a:spcPct val="0"/>
                        </a:spcAft>
                        <a:buClr>
                          <a:srgbClr val="CCFF33"/>
                        </a:buClr>
                        <a:defRPr sz="2400">
                          <a:solidFill>
                            <a:schemeClr val="tx1"/>
                          </a:solidFill>
                          <a:latin typeface="Arial" charset="0"/>
                        </a:defRPr>
                      </a:lvl8pPr>
                      <a:lvl9pPr marL="3886200" indent="-228600" eaLnBrk="0" fontAlgn="base" hangingPunct="0">
                        <a:spcBef>
                          <a:spcPct val="20000"/>
                        </a:spcBef>
                        <a:spcAft>
                          <a:spcPct val="0"/>
                        </a:spcAft>
                        <a:buClr>
                          <a:srgbClr val="CCFF33"/>
                        </a:buClr>
                        <a:defRPr sz="24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chemeClr val="tx1"/>
                          </a:solidFill>
                          <a:effectLst/>
                          <a:latin typeface="Times New Roman" pitchFamily="18" charset="0"/>
                          <a:cs typeface="Times New Roman" pitchFamily="18" charset="0"/>
                        </a:rPr>
                        <a:t>students </a:t>
                      </a:r>
                      <a:endParaRPr kumimoji="0" lang="en-US" altLang="en-US" sz="18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have to invent</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CCFF33"/>
                        </a:buClr>
                        <a:buSzPct val="80000"/>
                        <a:buFont typeface="Wingdings" pitchFamily="2" charset="2"/>
                        <a:defRPr sz="2400">
                          <a:solidFill>
                            <a:schemeClr val="tx1"/>
                          </a:solidFill>
                          <a:latin typeface="Arial" charset="0"/>
                        </a:defRPr>
                      </a:lvl1pPr>
                      <a:lvl2pPr marL="742950" indent="-285750" eaLnBrk="0" hangingPunct="0">
                        <a:spcBef>
                          <a:spcPct val="20000"/>
                        </a:spcBef>
                        <a:buClr>
                          <a:srgbClr val="CCFF33"/>
                        </a:buClr>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defRPr sz="2400">
                          <a:solidFill>
                            <a:schemeClr val="tx1"/>
                          </a:solidFill>
                          <a:latin typeface="Arial" charset="0"/>
                        </a:defRPr>
                      </a:lvl3pPr>
                      <a:lvl4pPr marL="1600200" indent="-228600" eaLnBrk="0" hangingPunct="0">
                        <a:spcBef>
                          <a:spcPct val="20000"/>
                        </a:spcBef>
                        <a:buClr>
                          <a:srgbClr val="CCFF33"/>
                        </a:buClr>
                        <a:buSzPct val="80000"/>
                        <a:defRPr sz="2400">
                          <a:solidFill>
                            <a:schemeClr val="tx1"/>
                          </a:solidFill>
                          <a:latin typeface="Arial" charset="0"/>
                        </a:defRPr>
                      </a:lvl4pPr>
                      <a:lvl5pPr marL="2057400" indent="-228600" eaLnBrk="0" hangingPunct="0">
                        <a:spcBef>
                          <a:spcPct val="20000"/>
                        </a:spcBef>
                        <a:buClr>
                          <a:srgbClr val="CCFF33"/>
                        </a:buClr>
                        <a:defRPr sz="2400">
                          <a:solidFill>
                            <a:schemeClr val="tx1"/>
                          </a:solidFill>
                          <a:latin typeface="Arial" charset="0"/>
                        </a:defRPr>
                      </a:lvl5pPr>
                      <a:lvl6pPr marL="2514600" indent="-228600" eaLnBrk="0" fontAlgn="base" hangingPunct="0">
                        <a:spcBef>
                          <a:spcPct val="20000"/>
                        </a:spcBef>
                        <a:spcAft>
                          <a:spcPct val="0"/>
                        </a:spcAft>
                        <a:buClr>
                          <a:srgbClr val="CCFF33"/>
                        </a:buClr>
                        <a:defRPr sz="2400">
                          <a:solidFill>
                            <a:schemeClr val="tx1"/>
                          </a:solidFill>
                          <a:latin typeface="Arial" charset="0"/>
                        </a:defRPr>
                      </a:lvl6pPr>
                      <a:lvl7pPr marL="2971800" indent="-228600" eaLnBrk="0" fontAlgn="base" hangingPunct="0">
                        <a:spcBef>
                          <a:spcPct val="20000"/>
                        </a:spcBef>
                        <a:spcAft>
                          <a:spcPct val="0"/>
                        </a:spcAft>
                        <a:buClr>
                          <a:srgbClr val="CCFF33"/>
                        </a:buClr>
                        <a:defRPr sz="2400">
                          <a:solidFill>
                            <a:schemeClr val="tx1"/>
                          </a:solidFill>
                          <a:latin typeface="Arial" charset="0"/>
                        </a:defRPr>
                      </a:lvl7pPr>
                      <a:lvl8pPr marL="3429000" indent="-228600" eaLnBrk="0" fontAlgn="base" hangingPunct="0">
                        <a:spcBef>
                          <a:spcPct val="20000"/>
                        </a:spcBef>
                        <a:spcAft>
                          <a:spcPct val="0"/>
                        </a:spcAft>
                        <a:buClr>
                          <a:srgbClr val="CCFF33"/>
                        </a:buClr>
                        <a:defRPr sz="2400">
                          <a:solidFill>
                            <a:schemeClr val="tx1"/>
                          </a:solidFill>
                          <a:latin typeface="Arial" charset="0"/>
                        </a:defRPr>
                      </a:lvl8pPr>
                      <a:lvl9pPr marL="3886200" indent="-228600" eaLnBrk="0" fontAlgn="base" hangingPunct="0">
                        <a:spcBef>
                          <a:spcPct val="20000"/>
                        </a:spcBef>
                        <a:spcAft>
                          <a:spcPct val="0"/>
                        </a:spcAft>
                        <a:buClr>
                          <a:srgbClr val="CCFF33"/>
                        </a:buClr>
                        <a:defRPr sz="24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altLang="en-US" sz="1800" b="0" i="1"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800" b="0" i="1" u="none" strike="noStrike" cap="none" normalizeH="0" baseline="0" dirty="0">
                          <a:ln>
                            <a:noFill/>
                          </a:ln>
                          <a:solidFill>
                            <a:schemeClr val="tx1"/>
                          </a:solidFill>
                          <a:effectLst/>
                          <a:latin typeface="Times New Roman" pitchFamily="18" charset="0"/>
                          <a:cs typeface="Times New Roman" pitchFamily="18" charset="0"/>
                        </a:rPr>
                        <a:t>Received wisdom</a:t>
                      </a:r>
                      <a:endParaRPr kumimoji="0" lang="en-US" altLang="en-US" sz="18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dirty="0">
                          <a:ln>
                            <a:noFill/>
                          </a:ln>
                          <a:solidFill>
                            <a:schemeClr val="tx1"/>
                          </a:solidFill>
                          <a:effectLst/>
                          <a:latin typeface="Times New Roman" pitchFamily="18" charset="0"/>
                          <a:cs typeface="Times New Roman" pitchFamily="18" charset="0"/>
                        </a:rPr>
                        <a:t>students -</a:t>
                      </a:r>
                      <a:endParaRPr kumimoji="0" lang="en-US" altLang="en-US" sz="18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have to memorise unless they succeed in using their awareness to come to know</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CCFF33"/>
                        </a:buClr>
                        <a:buSzPct val="80000"/>
                        <a:buFont typeface="Wingdings" pitchFamily="2" charset="2"/>
                        <a:defRPr sz="2400">
                          <a:solidFill>
                            <a:schemeClr val="tx1"/>
                          </a:solidFill>
                          <a:latin typeface="Arial" charset="0"/>
                        </a:defRPr>
                      </a:lvl1pPr>
                      <a:lvl2pPr marL="742950" indent="-285750" eaLnBrk="0" hangingPunct="0">
                        <a:spcBef>
                          <a:spcPct val="20000"/>
                        </a:spcBef>
                        <a:buClr>
                          <a:srgbClr val="CCFF33"/>
                        </a:buClr>
                        <a:defRPr sz="2400">
                          <a:solidFill>
                            <a:schemeClr val="tx1"/>
                          </a:solidFill>
                          <a:latin typeface="Arial" charset="0"/>
                        </a:defRPr>
                      </a:lvl2pPr>
                      <a:lvl3pPr marL="1143000" indent="-228600" eaLnBrk="0" hangingPunct="0">
                        <a:spcBef>
                          <a:spcPct val="20000"/>
                        </a:spcBef>
                        <a:buClr>
                          <a:srgbClr val="CCFF33"/>
                        </a:buClr>
                        <a:buSzPct val="65000"/>
                        <a:buFont typeface="Wingdings" pitchFamily="2" charset="2"/>
                        <a:defRPr sz="2400">
                          <a:solidFill>
                            <a:schemeClr val="tx1"/>
                          </a:solidFill>
                          <a:latin typeface="Arial" charset="0"/>
                        </a:defRPr>
                      </a:lvl3pPr>
                      <a:lvl4pPr marL="1600200" indent="-228600" eaLnBrk="0" hangingPunct="0">
                        <a:spcBef>
                          <a:spcPct val="20000"/>
                        </a:spcBef>
                        <a:buClr>
                          <a:srgbClr val="CCFF33"/>
                        </a:buClr>
                        <a:buSzPct val="80000"/>
                        <a:defRPr sz="2400">
                          <a:solidFill>
                            <a:schemeClr val="tx1"/>
                          </a:solidFill>
                          <a:latin typeface="Arial" charset="0"/>
                        </a:defRPr>
                      </a:lvl4pPr>
                      <a:lvl5pPr marL="2057400" indent="-228600" eaLnBrk="0" hangingPunct="0">
                        <a:spcBef>
                          <a:spcPct val="20000"/>
                        </a:spcBef>
                        <a:buClr>
                          <a:srgbClr val="CCFF33"/>
                        </a:buClr>
                        <a:defRPr sz="2400">
                          <a:solidFill>
                            <a:schemeClr val="tx1"/>
                          </a:solidFill>
                          <a:latin typeface="Arial" charset="0"/>
                        </a:defRPr>
                      </a:lvl5pPr>
                      <a:lvl6pPr marL="2514600" indent="-228600" eaLnBrk="0" fontAlgn="base" hangingPunct="0">
                        <a:spcBef>
                          <a:spcPct val="20000"/>
                        </a:spcBef>
                        <a:spcAft>
                          <a:spcPct val="0"/>
                        </a:spcAft>
                        <a:buClr>
                          <a:srgbClr val="CCFF33"/>
                        </a:buClr>
                        <a:defRPr sz="2400">
                          <a:solidFill>
                            <a:schemeClr val="tx1"/>
                          </a:solidFill>
                          <a:latin typeface="Arial" charset="0"/>
                        </a:defRPr>
                      </a:lvl6pPr>
                      <a:lvl7pPr marL="2971800" indent="-228600" eaLnBrk="0" fontAlgn="base" hangingPunct="0">
                        <a:spcBef>
                          <a:spcPct val="20000"/>
                        </a:spcBef>
                        <a:spcAft>
                          <a:spcPct val="0"/>
                        </a:spcAft>
                        <a:buClr>
                          <a:srgbClr val="CCFF33"/>
                        </a:buClr>
                        <a:defRPr sz="2400">
                          <a:solidFill>
                            <a:schemeClr val="tx1"/>
                          </a:solidFill>
                          <a:latin typeface="Arial" charset="0"/>
                        </a:defRPr>
                      </a:lvl7pPr>
                      <a:lvl8pPr marL="3429000" indent="-228600" eaLnBrk="0" fontAlgn="base" hangingPunct="0">
                        <a:spcBef>
                          <a:spcPct val="20000"/>
                        </a:spcBef>
                        <a:spcAft>
                          <a:spcPct val="0"/>
                        </a:spcAft>
                        <a:buClr>
                          <a:srgbClr val="CCFF33"/>
                        </a:buClr>
                        <a:defRPr sz="2400">
                          <a:solidFill>
                            <a:schemeClr val="tx1"/>
                          </a:solidFill>
                          <a:latin typeface="Arial" charset="0"/>
                        </a:defRPr>
                      </a:lvl8pPr>
                      <a:lvl9pPr marL="3886200" indent="-228600" eaLnBrk="0" fontAlgn="base" hangingPunct="0">
                        <a:spcBef>
                          <a:spcPct val="20000"/>
                        </a:spcBef>
                        <a:spcAft>
                          <a:spcPct val="0"/>
                        </a:spcAft>
                        <a:buClr>
                          <a:srgbClr val="CCFF33"/>
                        </a:buClr>
                        <a:defRPr sz="24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chemeClr val="tx1"/>
                          </a:solidFill>
                          <a:effectLst/>
                          <a:latin typeface="Times New Roman" pitchFamily="18" charset="0"/>
                          <a:cs typeface="Times New Roman" pitchFamily="18" charset="0"/>
                        </a:rPr>
                        <a:t>students -</a:t>
                      </a:r>
                      <a:endParaRPr kumimoji="0" lang="en-US" altLang="en-US" sz="18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use awareness to come to know</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2554" name="Line 2">
            <a:extLst>
              <a:ext uri="{FF2B5EF4-FFF2-40B4-BE49-F238E27FC236}">
                <a16:creationId xmlns:a16="http://schemas.microsoft.com/office/drawing/2014/main" id="{A5ABBEB2-27BD-41F2-B79C-F2330BA54013}"/>
              </a:ext>
            </a:extLst>
          </p:cNvPr>
          <p:cNvSpPr>
            <a:spLocks noChangeShapeType="1"/>
          </p:cNvSpPr>
          <p:nvPr/>
        </p:nvSpPr>
        <p:spPr bwMode="auto">
          <a:xfrm>
            <a:off x="2551329" y="2649141"/>
            <a:ext cx="0" cy="1211907"/>
          </a:xfrm>
          <a:prstGeom prst="line">
            <a:avLst/>
          </a:prstGeom>
          <a:noFill/>
          <a:ln w="9525">
            <a:solidFill>
              <a:schemeClr val="tx1"/>
            </a:solidFill>
            <a:round/>
            <a:headEnd type="none" w="lg" len="lg"/>
            <a:tailEnd type="triangle" w="lg" len="lg"/>
          </a:ln>
          <a:extLst>
            <a:ext uri="{909E8E84-426E-40DD-AFC4-6F175D3DCCD1}">
              <a14:hiddenFill xmlns:a14="http://schemas.microsoft.com/office/drawing/2010/main">
                <a:noFill/>
              </a14:hiddenFill>
            </a:ext>
          </a:extLst>
        </p:spPr>
        <p:txBody>
          <a:bodyPr/>
          <a:lstStyle/>
          <a:p>
            <a:endParaRPr lang="en-GB" sz="1350"/>
          </a:p>
        </p:txBody>
      </p:sp>
      <p:sp>
        <p:nvSpPr>
          <p:cNvPr id="22555" name="Line 3">
            <a:extLst>
              <a:ext uri="{FF2B5EF4-FFF2-40B4-BE49-F238E27FC236}">
                <a16:creationId xmlns:a16="http://schemas.microsoft.com/office/drawing/2014/main" id="{B48BE8C5-FA2B-46CE-B5B5-E662F6F00FC3}"/>
              </a:ext>
            </a:extLst>
          </p:cNvPr>
          <p:cNvSpPr>
            <a:spLocks noChangeShapeType="1"/>
          </p:cNvSpPr>
          <p:nvPr/>
        </p:nvSpPr>
        <p:spPr bwMode="auto">
          <a:xfrm>
            <a:off x="4054764" y="2909454"/>
            <a:ext cx="0" cy="951594"/>
          </a:xfrm>
          <a:prstGeom prst="line">
            <a:avLst/>
          </a:prstGeom>
          <a:noFill/>
          <a:ln w="9525">
            <a:solidFill>
              <a:schemeClr val="tx1"/>
            </a:solidFill>
            <a:round/>
            <a:headEnd type="none" w="lg" len="lg"/>
            <a:tailEnd type="triangle" w="lg" len="lg"/>
          </a:ln>
          <a:extLst>
            <a:ext uri="{909E8E84-426E-40DD-AFC4-6F175D3DCCD1}">
              <a14:hiddenFill xmlns:a14="http://schemas.microsoft.com/office/drawing/2010/main">
                <a:noFill/>
              </a14:hiddenFill>
            </a:ext>
          </a:extLst>
        </p:spPr>
        <p:txBody>
          <a:bodyPr/>
          <a:lstStyle/>
          <a:p>
            <a:endParaRPr lang="en-GB" sz="1350"/>
          </a:p>
        </p:txBody>
      </p:sp>
      <p:sp>
        <p:nvSpPr>
          <p:cNvPr id="22556" name="Line 4">
            <a:extLst>
              <a:ext uri="{FF2B5EF4-FFF2-40B4-BE49-F238E27FC236}">
                <a16:creationId xmlns:a16="http://schemas.microsoft.com/office/drawing/2014/main" id="{2717751B-F802-4933-B92B-CDA93FF2F704}"/>
              </a:ext>
            </a:extLst>
          </p:cNvPr>
          <p:cNvSpPr>
            <a:spLocks noChangeShapeType="1"/>
          </p:cNvSpPr>
          <p:nvPr/>
        </p:nvSpPr>
        <p:spPr bwMode="auto">
          <a:xfrm>
            <a:off x="7812360" y="2909454"/>
            <a:ext cx="0" cy="951594"/>
          </a:xfrm>
          <a:prstGeom prst="line">
            <a:avLst/>
          </a:prstGeom>
          <a:noFill/>
          <a:ln w="9525">
            <a:solidFill>
              <a:schemeClr val="tx1"/>
            </a:solidFill>
            <a:round/>
            <a:headEnd type="none" w="lg" len="lg"/>
            <a:tailEnd type="triangle" w="lg" len="lg"/>
          </a:ln>
          <a:extLst>
            <a:ext uri="{909E8E84-426E-40DD-AFC4-6F175D3DCCD1}">
              <a14:hiddenFill xmlns:a14="http://schemas.microsoft.com/office/drawing/2010/main">
                <a:noFill/>
              </a14:hiddenFill>
            </a:ext>
          </a:extLst>
        </p:spPr>
        <p:txBody>
          <a:bodyPr/>
          <a:lstStyle/>
          <a:p>
            <a:endParaRPr lang="en-GB" sz="1350"/>
          </a:p>
        </p:txBody>
      </p:sp>
      <p:sp>
        <p:nvSpPr>
          <p:cNvPr id="22557" name="Line 5">
            <a:extLst>
              <a:ext uri="{FF2B5EF4-FFF2-40B4-BE49-F238E27FC236}">
                <a16:creationId xmlns:a16="http://schemas.microsoft.com/office/drawing/2014/main" id="{208DEB53-BDFE-4F1B-8F82-B6A95AAA97DB}"/>
              </a:ext>
            </a:extLst>
          </p:cNvPr>
          <p:cNvSpPr>
            <a:spLocks noChangeShapeType="1"/>
          </p:cNvSpPr>
          <p:nvPr/>
        </p:nvSpPr>
        <p:spPr bwMode="auto">
          <a:xfrm>
            <a:off x="5796136" y="2753538"/>
            <a:ext cx="0" cy="1107510"/>
          </a:xfrm>
          <a:prstGeom prst="line">
            <a:avLst/>
          </a:prstGeom>
          <a:noFill/>
          <a:ln w="9525">
            <a:solidFill>
              <a:schemeClr val="tx1"/>
            </a:solidFill>
            <a:round/>
            <a:headEnd type="none" w="lg" len="lg"/>
            <a:tailEnd type="triangle" w="lg" len="lg"/>
          </a:ln>
          <a:extLst>
            <a:ext uri="{909E8E84-426E-40DD-AFC4-6F175D3DCCD1}">
              <a14:hiddenFill xmlns:a14="http://schemas.microsoft.com/office/drawing/2010/main">
                <a:noFill/>
              </a14:hiddenFill>
            </a:ext>
          </a:extLst>
        </p:spPr>
        <p:txBody>
          <a:bodyPr/>
          <a:lstStyle/>
          <a:p>
            <a:endParaRPr lang="en-GB" sz="1350"/>
          </a:p>
        </p:txBody>
      </p:sp>
      <p:sp>
        <p:nvSpPr>
          <p:cNvPr id="22558" name="Rectangle 6">
            <a:extLst>
              <a:ext uri="{FF2B5EF4-FFF2-40B4-BE49-F238E27FC236}">
                <a16:creationId xmlns:a16="http://schemas.microsoft.com/office/drawing/2014/main" id="{117139AC-62EF-4D0B-99DB-F8DE0C7C26A9}"/>
              </a:ext>
            </a:extLst>
          </p:cNvPr>
          <p:cNvSpPr>
            <a:spLocks noChangeArrowheads="1"/>
          </p:cNvSpPr>
          <p:nvPr/>
        </p:nvSpPr>
        <p:spPr bwMode="auto">
          <a:xfrm>
            <a:off x="1143004" y="2127532"/>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rgbClr val="CCFF33"/>
              </a:buClr>
              <a:buSzPct val="80000"/>
              <a:buFont typeface="Wingdings" panose="05000000000000000000" pitchFamily="2" charset="2"/>
              <a:buChar char="o"/>
              <a:defRPr sz="2800">
                <a:solidFill>
                  <a:schemeClr val="tx1"/>
                </a:solidFill>
                <a:latin typeface="Arial" panose="020B0604020202020204" pitchFamily="34" charset="0"/>
              </a:defRPr>
            </a:lvl1pPr>
            <a:lvl2pPr marL="742950" indent="-285750" eaLnBrk="0" hangingPunct="0">
              <a:spcBef>
                <a:spcPct val="20000"/>
              </a:spcBef>
              <a:buClr>
                <a:srgbClr val="CCFF33"/>
              </a:buClr>
              <a:buChar char="–"/>
              <a:defRPr sz="2800">
                <a:solidFill>
                  <a:schemeClr val="tx1"/>
                </a:solidFill>
                <a:latin typeface="Arial" panose="020B0604020202020204" pitchFamily="34" charset="0"/>
              </a:defRPr>
            </a:lvl2pPr>
            <a:lvl3pPr marL="1143000" indent="-228600" eaLnBrk="0" hangingPunct="0">
              <a:spcBef>
                <a:spcPct val="20000"/>
              </a:spcBef>
              <a:buClr>
                <a:srgbClr val="CCFF33"/>
              </a:buClr>
              <a:buSzPct val="65000"/>
              <a:buFont typeface="Wingdings" panose="05000000000000000000" pitchFamily="2" charset="2"/>
              <a:buChar char="o"/>
              <a:defRPr sz="2800">
                <a:solidFill>
                  <a:schemeClr val="tx1"/>
                </a:solidFill>
                <a:latin typeface="Arial" panose="020B0604020202020204" pitchFamily="34" charset="0"/>
              </a:defRPr>
            </a:lvl3pPr>
            <a:lvl4pPr marL="1600200" indent="-228600" eaLnBrk="0" hangingPunct="0">
              <a:spcBef>
                <a:spcPct val="20000"/>
              </a:spcBef>
              <a:buClr>
                <a:srgbClr val="CCFF33"/>
              </a:buClr>
              <a:buSzPct val="80000"/>
              <a:buChar char="–"/>
              <a:defRPr sz="2800">
                <a:solidFill>
                  <a:schemeClr val="tx1"/>
                </a:solidFill>
                <a:latin typeface="Arial" panose="020B0604020202020204" pitchFamily="34" charset="0"/>
              </a:defRPr>
            </a:lvl4pPr>
            <a:lvl5pPr marL="2057400" indent="-228600" eaLnBrk="0" hangingPunct="0">
              <a:spcBef>
                <a:spcPct val="20000"/>
              </a:spcBef>
              <a:buClr>
                <a:srgbClr val="CCFF33"/>
              </a:buClr>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latin typeface="Times New Roman" panose="02020603050405020304" pitchFamily="18" charset="0"/>
            </a:endParaRPr>
          </a:p>
        </p:txBody>
      </p:sp>
      <p:sp>
        <p:nvSpPr>
          <p:cNvPr id="22559" name="Rectangle 10">
            <a:extLst>
              <a:ext uri="{FF2B5EF4-FFF2-40B4-BE49-F238E27FC236}">
                <a16:creationId xmlns:a16="http://schemas.microsoft.com/office/drawing/2014/main" id="{9F8E961F-5F59-4004-969F-AAD255DDB293}"/>
              </a:ext>
            </a:extLst>
          </p:cNvPr>
          <p:cNvSpPr>
            <a:spLocks noChangeArrowheads="1"/>
          </p:cNvSpPr>
          <p:nvPr/>
        </p:nvSpPr>
        <p:spPr bwMode="auto">
          <a:xfrm>
            <a:off x="1143004" y="2312197"/>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CFF33"/>
              </a:buClr>
              <a:buSzPct val="80000"/>
              <a:buFont typeface="Wingdings" panose="05000000000000000000" pitchFamily="2" charset="2"/>
              <a:buChar char="o"/>
              <a:defRPr sz="2800">
                <a:solidFill>
                  <a:schemeClr val="tx1"/>
                </a:solidFill>
                <a:latin typeface="Arial" panose="020B0604020202020204" pitchFamily="34" charset="0"/>
              </a:defRPr>
            </a:lvl1pPr>
            <a:lvl2pPr marL="742950" indent="-285750" eaLnBrk="0" hangingPunct="0">
              <a:spcBef>
                <a:spcPct val="20000"/>
              </a:spcBef>
              <a:buClr>
                <a:srgbClr val="CCFF33"/>
              </a:buClr>
              <a:buChar char="–"/>
              <a:defRPr sz="2800">
                <a:solidFill>
                  <a:schemeClr val="tx1"/>
                </a:solidFill>
                <a:latin typeface="Arial" panose="020B0604020202020204" pitchFamily="34" charset="0"/>
              </a:defRPr>
            </a:lvl2pPr>
            <a:lvl3pPr marL="1143000" indent="-228600" eaLnBrk="0" hangingPunct="0">
              <a:spcBef>
                <a:spcPct val="20000"/>
              </a:spcBef>
              <a:buClr>
                <a:srgbClr val="CCFF33"/>
              </a:buClr>
              <a:buSzPct val="65000"/>
              <a:buFont typeface="Wingdings" panose="05000000000000000000" pitchFamily="2" charset="2"/>
              <a:buChar char="o"/>
              <a:defRPr sz="2800">
                <a:solidFill>
                  <a:schemeClr val="tx1"/>
                </a:solidFill>
                <a:latin typeface="Arial" panose="020B0604020202020204" pitchFamily="34" charset="0"/>
              </a:defRPr>
            </a:lvl3pPr>
            <a:lvl4pPr marL="1600200" indent="-228600" eaLnBrk="0" hangingPunct="0">
              <a:spcBef>
                <a:spcPct val="20000"/>
              </a:spcBef>
              <a:buClr>
                <a:srgbClr val="CCFF33"/>
              </a:buClr>
              <a:buSzPct val="80000"/>
              <a:buChar char="–"/>
              <a:defRPr sz="2800">
                <a:solidFill>
                  <a:schemeClr val="tx1"/>
                </a:solidFill>
                <a:latin typeface="Arial" panose="020B0604020202020204" pitchFamily="34" charset="0"/>
              </a:defRPr>
            </a:lvl4pPr>
            <a:lvl5pPr marL="2057400" indent="-228600" eaLnBrk="0" hangingPunct="0">
              <a:spcBef>
                <a:spcPct val="20000"/>
              </a:spcBef>
              <a:buClr>
                <a:srgbClr val="CCFF33"/>
              </a:buClr>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latin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026E11C0-528C-49AE-B3DB-2C209921D40A}"/>
              </a:ext>
            </a:extLst>
          </p:cNvPr>
          <p:cNvSpPr>
            <a:spLocks noGrp="1" noChangeArrowheads="1"/>
          </p:cNvSpPr>
          <p:nvPr>
            <p:ph type="title"/>
          </p:nvPr>
        </p:nvSpPr>
        <p:spPr/>
        <p:txBody>
          <a:bodyPr/>
          <a:lstStyle/>
          <a:p>
            <a:pPr eaLnBrk="1" hangingPunct="1"/>
            <a:endParaRPr lang="en-US" altLang="en-US"/>
          </a:p>
        </p:txBody>
      </p:sp>
      <p:sp>
        <p:nvSpPr>
          <p:cNvPr id="331779" name="Rectangle 3">
            <a:extLst>
              <a:ext uri="{FF2B5EF4-FFF2-40B4-BE49-F238E27FC236}">
                <a16:creationId xmlns:a16="http://schemas.microsoft.com/office/drawing/2014/main" id="{9870660A-2380-4641-A745-F6738BC1D3AC}"/>
              </a:ext>
            </a:extLst>
          </p:cNvPr>
          <p:cNvSpPr>
            <a:spLocks noGrp="1" noChangeArrowheads="1"/>
          </p:cNvSpPr>
          <p:nvPr>
            <p:ph type="body" idx="1"/>
          </p:nvPr>
        </p:nvSpPr>
        <p:spPr>
          <a:xfrm>
            <a:off x="1657350" y="1772816"/>
            <a:ext cx="5829300" cy="2743200"/>
          </a:xfrm>
        </p:spPr>
        <p:txBody>
          <a:bodyPr/>
          <a:lstStyle/>
          <a:p>
            <a:pPr algn="ctr" eaLnBrk="1" hangingPunct="1">
              <a:buFont typeface="Wingdings" panose="05000000000000000000" pitchFamily="2" charset="2"/>
              <a:buNone/>
            </a:pPr>
            <a:endParaRPr lang="en-GB" altLang="en-US" sz="4500" dirty="0"/>
          </a:p>
          <a:p>
            <a:pPr algn="ctr" eaLnBrk="1" hangingPunct="1">
              <a:buFont typeface="Wingdings" panose="05000000000000000000" pitchFamily="2" charset="2"/>
              <a:buNone/>
            </a:pPr>
            <a:r>
              <a:rPr lang="en-GB" altLang="en-US" sz="4500" dirty="0" err="1"/>
              <a:t>Pimolitel</a:t>
            </a:r>
            <a:endParaRPr lang="en-US" altLang="en-US" sz="45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31779">
                                            <p:txEl>
                                              <p:pRg st="1" end="1"/>
                                            </p:txEl>
                                          </p:spTgt>
                                        </p:tgtEl>
                                        <p:attrNameLst>
                                          <p:attrName>style.visibility</p:attrName>
                                        </p:attrNameLst>
                                      </p:cBhvr>
                                      <p:to>
                                        <p:strVal val="visible"/>
                                      </p:to>
                                    </p:set>
                                    <p:animEffect transition="in" filter="fade">
                                      <p:cBhvr>
                                        <p:cTn id="7" dur="2000"/>
                                        <p:tgtEl>
                                          <p:spTgt spid="33177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nodeType="clickEffect">
                                  <p:stCondLst>
                                    <p:cond delay="0"/>
                                  </p:stCondLst>
                                  <p:childTnLst>
                                    <p:animEffect transition="out" filter="fade">
                                      <p:cBhvr>
                                        <p:cTn id="11" dur="2000"/>
                                        <p:tgtEl>
                                          <p:spTgt spid="331779">
                                            <p:txEl>
                                              <p:pRg st="1" end="1"/>
                                            </p:txEl>
                                          </p:spTgt>
                                        </p:tgtEl>
                                      </p:cBhvr>
                                    </p:animEffect>
                                    <p:set>
                                      <p:cBhvr>
                                        <p:cTn id="12" dur="1" fill="hold">
                                          <p:stCondLst>
                                            <p:cond delay="1999"/>
                                          </p:stCondLst>
                                        </p:cTn>
                                        <p:tgtEl>
                                          <p:spTgt spid="331779">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29271-1694-40DF-A504-DB32F8CE86C6}"/>
              </a:ext>
            </a:extLst>
          </p:cNvPr>
          <p:cNvSpPr>
            <a:spLocks noGrp="1"/>
          </p:cNvSpPr>
          <p:nvPr>
            <p:ph type="title"/>
          </p:nvPr>
        </p:nvSpPr>
        <p:spPr/>
        <p:txBody>
          <a:bodyPr/>
          <a:lstStyle/>
          <a:p>
            <a:r>
              <a:rPr lang="en-GB" dirty="0"/>
              <a:t>Break</a:t>
            </a:r>
          </a:p>
        </p:txBody>
      </p:sp>
      <p:sp>
        <p:nvSpPr>
          <p:cNvPr id="3" name="Text Placeholder 2">
            <a:extLst>
              <a:ext uri="{FF2B5EF4-FFF2-40B4-BE49-F238E27FC236}">
                <a16:creationId xmlns:a16="http://schemas.microsoft.com/office/drawing/2014/main" id="{00592639-F953-4F4A-9CCC-11B30D541EA6}"/>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368363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a:extLst>
              <a:ext uri="{FF2B5EF4-FFF2-40B4-BE49-F238E27FC236}">
                <a16:creationId xmlns:a16="http://schemas.microsoft.com/office/drawing/2014/main" id="{8737A57D-6603-4BF7-937A-0A9006DBACC8}"/>
              </a:ext>
            </a:extLst>
          </p:cNvPr>
          <p:cNvSpPr>
            <a:spLocks noGrp="1" noChangeArrowheads="1"/>
          </p:cNvSpPr>
          <p:nvPr>
            <p:ph type="title"/>
          </p:nvPr>
        </p:nvSpPr>
        <p:spPr>
          <a:xfrm>
            <a:off x="1656160" y="1754985"/>
            <a:ext cx="5829300" cy="2499122"/>
          </a:xfrm>
        </p:spPr>
        <p:txBody>
          <a:bodyPr/>
          <a:lstStyle/>
          <a:p>
            <a:pPr algn="ctr" eaLnBrk="1" hangingPunct="1"/>
            <a:r>
              <a:rPr lang="en-GB" altLang="en-US"/>
              <a:t>The Arbitrary:</a:t>
            </a:r>
            <a:br>
              <a:rPr lang="en-GB" altLang="en-US"/>
            </a:br>
            <a:br>
              <a:rPr lang="en-GB" altLang="en-US"/>
            </a:br>
            <a:r>
              <a:rPr lang="en-GB" altLang="en-US"/>
              <a:t>Assisting Memory</a:t>
            </a:r>
            <a:endParaRPr lang="en-US"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8D3E6-5AA4-4712-A279-EA17A5EF1B2D}"/>
              </a:ext>
            </a:extLst>
          </p:cNvPr>
          <p:cNvSpPr>
            <a:spLocks noGrp="1"/>
          </p:cNvSpPr>
          <p:nvPr>
            <p:ph type="title"/>
          </p:nvPr>
        </p:nvSpPr>
        <p:spPr/>
        <p:txBody>
          <a:bodyPr/>
          <a:lstStyle/>
          <a:p>
            <a:endParaRPr lang="en-GB"/>
          </a:p>
        </p:txBody>
      </p:sp>
      <p:sp>
        <p:nvSpPr>
          <p:cNvPr id="24578" name="Rectangle 3">
            <a:extLst>
              <a:ext uri="{FF2B5EF4-FFF2-40B4-BE49-F238E27FC236}">
                <a16:creationId xmlns:a16="http://schemas.microsoft.com/office/drawing/2014/main" id="{8752C599-DF67-4A73-B8B5-1A5062DE0F2A}"/>
              </a:ext>
            </a:extLst>
          </p:cNvPr>
          <p:cNvSpPr>
            <a:spLocks noGrp="1" noChangeArrowheads="1"/>
          </p:cNvSpPr>
          <p:nvPr>
            <p:ph idx="1"/>
          </p:nvPr>
        </p:nvSpPr>
        <p:spPr/>
        <p:txBody>
          <a:bodyPr>
            <a:normAutofit/>
          </a:bodyPr>
          <a:lstStyle/>
          <a:p>
            <a:pPr marL="0" indent="0">
              <a:buNone/>
            </a:pPr>
            <a:r>
              <a:rPr lang="en-GB" altLang="en-US"/>
              <a:t>Walkerdine posed the question:</a:t>
            </a:r>
          </a:p>
          <a:p>
            <a:pPr marL="0" indent="0">
              <a:buNone/>
            </a:pPr>
            <a:endParaRPr lang="en-GB" altLang="en-US" i="1"/>
          </a:p>
          <a:p>
            <a:pPr marL="0" indent="0">
              <a:buNone/>
            </a:pPr>
            <a:r>
              <a:rPr lang="en-GB" altLang="en-US" i="1"/>
              <a:t>how do children come to read the myriad of arbitrary signifiers – the words, gestures, objects, etc. – with which they are surrounded, such that their arbitrariness is banished and they appear to have that meaning which is conventional? </a:t>
            </a:r>
            <a:r>
              <a:rPr lang="en-GB" altLang="en-US"/>
              <a:t>(p3)</a:t>
            </a:r>
          </a:p>
          <a:p>
            <a:pPr marL="0" indent="0">
              <a:buNone/>
            </a:pPr>
            <a:endParaRPr lang="en-GB" altLang="en-US"/>
          </a:p>
          <a:p>
            <a:pPr marL="0" indent="0">
              <a:buNone/>
            </a:pPr>
            <a:r>
              <a:rPr lang="en-GB" altLang="en-US" sz="1500"/>
              <a:t>Walkerdine, Valerie (1990) </a:t>
            </a:r>
            <a:r>
              <a:rPr lang="en-GB" altLang="en-US" sz="1500" i="1"/>
              <a:t>The Mastery of Reason: cognitive development and the production of rationality</a:t>
            </a:r>
            <a:r>
              <a:rPr lang="en-GB" altLang="en-US" sz="1500"/>
              <a:t>,  London: Routledge.</a:t>
            </a:r>
            <a:endParaRPr lang="en-US" altLang="en-US" sz="15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81B99930-A89C-4CFB-BFCD-F13CD9F0A583}"/>
              </a:ext>
            </a:extLst>
          </p:cNvPr>
          <p:cNvSpPr>
            <a:spLocks noGrp="1" noChangeArrowheads="1"/>
          </p:cNvSpPr>
          <p:nvPr>
            <p:ph type="title"/>
          </p:nvPr>
        </p:nvSpPr>
        <p:spPr/>
        <p:txBody>
          <a:bodyPr>
            <a:normAutofit/>
          </a:bodyPr>
          <a:lstStyle/>
          <a:p>
            <a:pPr algn="ctr" eaLnBrk="1" hangingPunct="1"/>
            <a:r>
              <a:rPr lang="en-GB" altLang="en-US" sz="2800" dirty="0"/>
              <a:t>What was the word I asked you to remember?</a:t>
            </a:r>
            <a:endParaRPr lang="en-US" altLang="en-US" sz="2800" dirty="0"/>
          </a:p>
        </p:txBody>
      </p:sp>
      <p:sp>
        <p:nvSpPr>
          <p:cNvPr id="2" name="Content Placeholder 1">
            <a:extLst>
              <a:ext uri="{FF2B5EF4-FFF2-40B4-BE49-F238E27FC236}">
                <a16:creationId xmlns:a16="http://schemas.microsoft.com/office/drawing/2014/main" id="{C166B17D-2E3E-48A2-9F56-7C9AF7FD6F69}"/>
              </a:ext>
            </a:extLst>
          </p:cNvPr>
          <p:cNvSpPr>
            <a:spLocks noGrp="1"/>
          </p:cNvSpPr>
          <p:nvPr>
            <p:ph idx="1"/>
          </p:nvPr>
        </p:nvSpPr>
        <p:spPr/>
        <p:txBody>
          <a:bodyPr/>
          <a:lstStyle/>
          <a:p>
            <a:endParaRPr lang="en-GB" dirty="0"/>
          </a:p>
        </p:txBody>
      </p:sp>
      <p:sp>
        <p:nvSpPr>
          <p:cNvPr id="361476" name="Rectangle 4">
            <a:extLst>
              <a:ext uri="{FF2B5EF4-FFF2-40B4-BE49-F238E27FC236}">
                <a16:creationId xmlns:a16="http://schemas.microsoft.com/office/drawing/2014/main" id="{ADF89F44-2F8C-4BEA-A147-BCE0D303ACFF}"/>
              </a:ext>
            </a:extLst>
          </p:cNvPr>
          <p:cNvSpPr>
            <a:spLocks noChangeArrowheads="1"/>
          </p:cNvSpPr>
          <p:nvPr/>
        </p:nvSpPr>
        <p:spPr bwMode="auto">
          <a:xfrm>
            <a:off x="3423048" y="3051574"/>
            <a:ext cx="236475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CFF33"/>
              </a:buClr>
              <a:buSzPct val="80000"/>
              <a:buFont typeface="Wingdings" panose="05000000000000000000" pitchFamily="2" charset="2"/>
              <a:buChar char="o"/>
              <a:defRPr sz="2800">
                <a:solidFill>
                  <a:schemeClr val="tx1"/>
                </a:solidFill>
                <a:latin typeface="Arial" panose="020B0604020202020204" pitchFamily="34" charset="0"/>
              </a:defRPr>
            </a:lvl1pPr>
            <a:lvl2pPr marL="742950" indent="-285750" eaLnBrk="0" hangingPunct="0">
              <a:spcBef>
                <a:spcPct val="20000"/>
              </a:spcBef>
              <a:buClr>
                <a:srgbClr val="CCFF33"/>
              </a:buClr>
              <a:buChar char="–"/>
              <a:defRPr sz="2800">
                <a:solidFill>
                  <a:schemeClr val="tx1"/>
                </a:solidFill>
                <a:latin typeface="Arial" panose="020B0604020202020204" pitchFamily="34" charset="0"/>
              </a:defRPr>
            </a:lvl2pPr>
            <a:lvl3pPr marL="1143000" indent="-228600" eaLnBrk="0" hangingPunct="0">
              <a:spcBef>
                <a:spcPct val="20000"/>
              </a:spcBef>
              <a:buClr>
                <a:srgbClr val="CCFF33"/>
              </a:buClr>
              <a:buSzPct val="65000"/>
              <a:buFont typeface="Wingdings" panose="05000000000000000000" pitchFamily="2" charset="2"/>
              <a:buChar char="o"/>
              <a:defRPr sz="2800">
                <a:solidFill>
                  <a:schemeClr val="tx1"/>
                </a:solidFill>
                <a:latin typeface="Arial" panose="020B0604020202020204" pitchFamily="34" charset="0"/>
              </a:defRPr>
            </a:lvl3pPr>
            <a:lvl4pPr marL="1600200" indent="-228600" eaLnBrk="0" hangingPunct="0">
              <a:spcBef>
                <a:spcPct val="20000"/>
              </a:spcBef>
              <a:buClr>
                <a:srgbClr val="CCFF33"/>
              </a:buClr>
              <a:buSzPct val="80000"/>
              <a:buChar char="–"/>
              <a:defRPr sz="2800">
                <a:solidFill>
                  <a:schemeClr val="tx1"/>
                </a:solidFill>
                <a:latin typeface="Arial" panose="020B0604020202020204" pitchFamily="34" charset="0"/>
              </a:defRPr>
            </a:lvl4pPr>
            <a:lvl5pPr marL="2057400" indent="-228600" eaLnBrk="0" hangingPunct="0">
              <a:spcBef>
                <a:spcPct val="20000"/>
              </a:spcBef>
              <a:buClr>
                <a:srgbClr val="CCFF33"/>
              </a:buClr>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9pPr>
          </a:lstStyle>
          <a:p>
            <a:pPr eaLnBrk="1" hangingPunct="1">
              <a:buFont typeface="Wingdings" panose="05000000000000000000" pitchFamily="2" charset="2"/>
              <a:buNone/>
            </a:pPr>
            <a:r>
              <a:rPr lang="en-GB" altLang="en-US" sz="4500"/>
              <a:t>Pimolitel</a:t>
            </a:r>
            <a:endParaRPr lang="en-US" altLang="en-US" sz="45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61476"/>
                                        </p:tgtEl>
                                        <p:attrNameLst>
                                          <p:attrName>style.visibility</p:attrName>
                                        </p:attrNameLst>
                                      </p:cBhvr>
                                      <p:to>
                                        <p:strVal val="visible"/>
                                      </p:to>
                                    </p:set>
                                    <p:animEffect transition="in" filter="dissolve">
                                      <p:cBhvr>
                                        <p:cTn id="7" dur="5000"/>
                                        <p:tgtEl>
                                          <p:spTgt spid="3614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147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9BEAF89A-76AD-4076-A75F-4434A9AFC5F6}"/>
              </a:ext>
            </a:extLst>
          </p:cNvPr>
          <p:cNvSpPr>
            <a:spLocks noGrp="1" noChangeArrowheads="1"/>
          </p:cNvSpPr>
          <p:nvPr>
            <p:ph type="title"/>
          </p:nvPr>
        </p:nvSpPr>
        <p:spPr/>
        <p:txBody>
          <a:bodyPr>
            <a:normAutofit/>
          </a:bodyPr>
          <a:lstStyle/>
          <a:p>
            <a:pPr algn="ctr" eaLnBrk="1" hangingPunct="1"/>
            <a:r>
              <a:rPr lang="en-GB" altLang="en-US"/>
              <a:t>Introducing the arbitrary</a:t>
            </a:r>
            <a:endParaRPr lang="en-US" altLang="en-US"/>
          </a:p>
        </p:txBody>
      </p:sp>
      <p:sp>
        <p:nvSpPr>
          <p:cNvPr id="2" name="Content Placeholder 1">
            <a:extLst>
              <a:ext uri="{FF2B5EF4-FFF2-40B4-BE49-F238E27FC236}">
                <a16:creationId xmlns:a16="http://schemas.microsoft.com/office/drawing/2014/main" id="{7721D785-6A86-4EF6-992C-A2A73148FB24}"/>
              </a:ext>
            </a:extLst>
          </p:cNvPr>
          <p:cNvSpPr>
            <a:spLocks noGrp="1"/>
          </p:cNvSpPr>
          <p:nvPr>
            <p:ph idx="1"/>
          </p:nvPr>
        </p:nvSpPr>
        <p:spPr/>
        <p:txBody>
          <a:bodyPr/>
          <a:lstStyle/>
          <a:p>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Text Placeholder 2"/>
          <p:cNvSpPr>
            <a:spLocks noGrp="1"/>
          </p:cNvSpPr>
          <p:nvPr>
            <p:ph type="body" idx="1"/>
          </p:nvPr>
        </p:nvSpPr>
        <p:spPr/>
        <p:txBody>
          <a:bodyPr>
            <a:normAutofit/>
          </a:bodyPr>
          <a:lstStyle/>
          <a:p>
            <a:r>
              <a:rPr lang="en-GB" sz="4000" b="1" cap="all" dirty="0">
                <a:solidFill>
                  <a:srgbClr val="330066"/>
                </a:solidFill>
                <a:latin typeface="+mj-lt"/>
                <a:ea typeface="+mj-ea"/>
                <a:cs typeface="+mj-cs"/>
              </a:rPr>
              <a:t>Learn the names</a:t>
            </a:r>
          </a:p>
        </p:txBody>
      </p:sp>
    </p:spTree>
    <p:extLst>
      <p:ext uri="{BB962C8B-B14F-4D97-AF65-F5344CB8AC3E}">
        <p14:creationId xmlns:p14="http://schemas.microsoft.com/office/powerpoint/2010/main" val="137654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a:bodyPr>
          <a:lstStyle/>
          <a:p>
            <a:pPr>
              <a:spcBef>
                <a:spcPct val="0"/>
              </a:spcBef>
            </a:pPr>
            <a:r>
              <a:rPr lang="en-GB" sz="4000" b="1" cap="all" dirty="0" err="1">
                <a:solidFill>
                  <a:srgbClr val="330066"/>
                </a:solidFill>
                <a:latin typeface="+mj-lt"/>
                <a:ea typeface="+mj-ea"/>
                <a:cs typeface="+mj-cs"/>
              </a:rPr>
              <a:t>Drammer</a:t>
            </a:r>
            <a:endParaRPr lang="en-GB" sz="4000" b="1" cap="all" dirty="0">
              <a:solidFill>
                <a:srgbClr val="330066"/>
              </a:solidFill>
              <a:latin typeface="+mj-lt"/>
              <a:ea typeface="+mj-ea"/>
              <a:cs typeface="+mj-cs"/>
            </a:endParaRPr>
          </a:p>
        </p:txBody>
      </p:sp>
    </p:spTree>
    <p:extLst>
      <p:ext uri="{BB962C8B-B14F-4D97-AF65-F5344CB8AC3E}">
        <p14:creationId xmlns:p14="http://schemas.microsoft.com/office/powerpoint/2010/main" val="120901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8">
            <a:extLst>
              <a:ext uri="{FF2B5EF4-FFF2-40B4-BE49-F238E27FC236}">
                <a16:creationId xmlns:a16="http://schemas.microsoft.com/office/drawing/2014/main" id="{25A022D8-40E9-4CBF-A0D9-97C550357C00}"/>
              </a:ext>
            </a:extLst>
          </p:cNvPr>
          <p:cNvSpPr>
            <a:spLocks noChangeArrowheads="1"/>
          </p:cNvSpPr>
          <p:nvPr/>
        </p:nvSpPr>
        <p:spPr bwMode="auto">
          <a:xfrm>
            <a:off x="1451515" y="4097023"/>
            <a:ext cx="1687923" cy="308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9525"/>
          <a:lstStyle>
            <a:lvl1pPr eaLnBrk="0" hangingPunct="0">
              <a:spcBef>
                <a:spcPct val="20000"/>
              </a:spcBef>
              <a:buClr>
                <a:srgbClr val="CCFF33"/>
              </a:buClr>
              <a:buSzPct val="80000"/>
              <a:buFont typeface="Wingdings" panose="05000000000000000000" pitchFamily="2" charset="2"/>
              <a:buChar char="o"/>
              <a:defRPr sz="2800">
                <a:solidFill>
                  <a:schemeClr val="tx1"/>
                </a:solidFill>
                <a:latin typeface="Arial" panose="020B0604020202020204" pitchFamily="34" charset="0"/>
              </a:defRPr>
            </a:lvl1pPr>
            <a:lvl2pPr marL="742950" indent="-285750" eaLnBrk="0" hangingPunct="0">
              <a:spcBef>
                <a:spcPct val="20000"/>
              </a:spcBef>
              <a:buClr>
                <a:srgbClr val="CCFF33"/>
              </a:buClr>
              <a:buChar char="–"/>
              <a:defRPr sz="2800">
                <a:solidFill>
                  <a:schemeClr val="tx1"/>
                </a:solidFill>
                <a:latin typeface="Arial" panose="020B0604020202020204" pitchFamily="34" charset="0"/>
              </a:defRPr>
            </a:lvl2pPr>
            <a:lvl3pPr marL="1143000" indent="-228600" eaLnBrk="0" hangingPunct="0">
              <a:spcBef>
                <a:spcPct val="20000"/>
              </a:spcBef>
              <a:buClr>
                <a:srgbClr val="CCFF33"/>
              </a:buClr>
              <a:buSzPct val="65000"/>
              <a:buFont typeface="Wingdings" panose="05000000000000000000" pitchFamily="2" charset="2"/>
              <a:buChar char="o"/>
              <a:defRPr sz="2800">
                <a:solidFill>
                  <a:schemeClr val="tx1"/>
                </a:solidFill>
                <a:latin typeface="Arial" panose="020B0604020202020204" pitchFamily="34" charset="0"/>
              </a:defRPr>
            </a:lvl3pPr>
            <a:lvl4pPr marL="1600200" indent="-228600" eaLnBrk="0" hangingPunct="0">
              <a:spcBef>
                <a:spcPct val="20000"/>
              </a:spcBef>
              <a:buClr>
                <a:srgbClr val="CCFF33"/>
              </a:buClr>
              <a:buSzPct val="80000"/>
              <a:buChar char="–"/>
              <a:defRPr sz="2800">
                <a:solidFill>
                  <a:schemeClr val="tx1"/>
                </a:solidFill>
                <a:latin typeface="Arial" panose="020B0604020202020204" pitchFamily="34" charset="0"/>
              </a:defRPr>
            </a:lvl4pPr>
            <a:lvl5pPr marL="2057400" indent="-228600" eaLnBrk="0" hangingPunct="0">
              <a:spcBef>
                <a:spcPct val="20000"/>
              </a:spcBef>
              <a:buClr>
                <a:srgbClr val="CCFF33"/>
              </a:buClr>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2400" dirty="0">
                <a:latin typeface="Times New Roman" panose="02020603050405020304" pitchFamily="18" charset="0"/>
              </a:rPr>
              <a:t>Arbitrary</a:t>
            </a:r>
            <a:endParaRPr lang="en-US" altLang="en-US" sz="2400" dirty="0">
              <a:latin typeface="Times New Roman" panose="02020603050405020304" pitchFamily="18" charset="0"/>
            </a:endParaRPr>
          </a:p>
        </p:txBody>
      </p:sp>
      <p:sp>
        <p:nvSpPr>
          <p:cNvPr id="12291" name="Rectangle 19">
            <a:extLst>
              <a:ext uri="{FF2B5EF4-FFF2-40B4-BE49-F238E27FC236}">
                <a16:creationId xmlns:a16="http://schemas.microsoft.com/office/drawing/2014/main" id="{825A1CFE-5EE3-4E68-9AB4-669146C961E2}"/>
              </a:ext>
            </a:extLst>
          </p:cNvPr>
          <p:cNvSpPr>
            <a:spLocks noChangeArrowheads="1"/>
          </p:cNvSpPr>
          <p:nvPr/>
        </p:nvSpPr>
        <p:spPr bwMode="auto">
          <a:xfrm>
            <a:off x="1490052" y="3018238"/>
            <a:ext cx="1610851"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9525"/>
          <a:lstStyle>
            <a:lvl1pPr eaLnBrk="0" hangingPunct="0">
              <a:spcBef>
                <a:spcPct val="20000"/>
              </a:spcBef>
              <a:buClr>
                <a:srgbClr val="CCFF33"/>
              </a:buClr>
              <a:buSzPct val="80000"/>
              <a:buFont typeface="Wingdings" panose="05000000000000000000" pitchFamily="2" charset="2"/>
              <a:buChar char="o"/>
              <a:defRPr sz="2800">
                <a:solidFill>
                  <a:schemeClr val="tx1"/>
                </a:solidFill>
                <a:latin typeface="Arial" panose="020B0604020202020204" pitchFamily="34" charset="0"/>
              </a:defRPr>
            </a:lvl1pPr>
            <a:lvl2pPr marL="742950" indent="-285750" eaLnBrk="0" hangingPunct="0">
              <a:spcBef>
                <a:spcPct val="20000"/>
              </a:spcBef>
              <a:buClr>
                <a:srgbClr val="CCFF33"/>
              </a:buClr>
              <a:buChar char="–"/>
              <a:defRPr sz="2800">
                <a:solidFill>
                  <a:schemeClr val="tx1"/>
                </a:solidFill>
                <a:latin typeface="Arial" panose="020B0604020202020204" pitchFamily="34" charset="0"/>
              </a:defRPr>
            </a:lvl2pPr>
            <a:lvl3pPr marL="1143000" indent="-228600" eaLnBrk="0" hangingPunct="0">
              <a:spcBef>
                <a:spcPct val="20000"/>
              </a:spcBef>
              <a:buClr>
                <a:srgbClr val="CCFF33"/>
              </a:buClr>
              <a:buSzPct val="65000"/>
              <a:buFont typeface="Wingdings" panose="05000000000000000000" pitchFamily="2" charset="2"/>
              <a:buChar char="o"/>
              <a:defRPr sz="2800">
                <a:solidFill>
                  <a:schemeClr val="tx1"/>
                </a:solidFill>
                <a:latin typeface="Arial" panose="020B0604020202020204" pitchFamily="34" charset="0"/>
              </a:defRPr>
            </a:lvl3pPr>
            <a:lvl4pPr marL="1600200" indent="-228600" eaLnBrk="0" hangingPunct="0">
              <a:spcBef>
                <a:spcPct val="20000"/>
              </a:spcBef>
              <a:buClr>
                <a:srgbClr val="CCFF33"/>
              </a:buClr>
              <a:buSzPct val="80000"/>
              <a:buChar char="–"/>
              <a:defRPr sz="2800">
                <a:solidFill>
                  <a:schemeClr val="tx1"/>
                </a:solidFill>
                <a:latin typeface="Arial" panose="020B0604020202020204" pitchFamily="34" charset="0"/>
              </a:defRPr>
            </a:lvl4pPr>
            <a:lvl5pPr marL="2057400" indent="-228600" eaLnBrk="0" hangingPunct="0">
              <a:spcBef>
                <a:spcPct val="20000"/>
              </a:spcBef>
              <a:buClr>
                <a:srgbClr val="CCFF33"/>
              </a:buClr>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2400" dirty="0">
                <a:latin typeface="Times New Roman" panose="02020603050405020304" pitchFamily="18" charset="0"/>
              </a:rPr>
              <a:t>Name </a:t>
            </a:r>
            <a:endParaRPr lang="en-US" altLang="en-US" sz="2400" dirty="0">
              <a:latin typeface="Times New Roman" panose="02020603050405020304" pitchFamily="18" charset="0"/>
            </a:endParaRPr>
          </a:p>
        </p:txBody>
      </p:sp>
      <p:sp>
        <p:nvSpPr>
          <p:cNvPr id="12292" name="Rectangle 20">
            <a:extLst>
              <a:ext uri="{FF2B5EF4-FFF2-40B4-BE49-F238E27FC236}">
                <a16:creationId xmlns:a16="http://schemas.microsoft.com/office/drawing/2014/main" id="{7008A05B-853B-4627-A1AB-6A1148294FD9}"/>
              </a:ext>
            </a:extLst>
          </p:cNvPr>
          <p:cNvSpPr>
            <a:spLocks noChangeArrowheads="1"/>
          </p:cNvSpPr>
          <p:nvPr/>
        </p:nvSpPr>
        <p:spPr bwMode="auto">
          <a:xfrm>
            <a:off x="2888865" y="2793352"/>
            <a:ext cx="16493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9525"/>
          <a:lstStyle>
            <a:lvl1pPr eaLnBrk="0" hangingPunct="0">
              <a:spcBef>
                <a:spcPct val="20000"/>
              </a:spcBef>
              <a:buClr>
                <a:srgbClr val="CCFF33"/>
              </a:buClr>
              <a:buSzPct val="80000"/>
              <a:buFont typeface="Wingdings" panose="05000000000000000000" pitchFamily="2" charset="2"/>
              <a:buChar char="o"/>
              <a:defRPr sz="2800">
                <a:solidFill>
                  <a:schemeClr val="tx1"/>
                </a:solidFill>
                <a:latin typeface="Arial" panose="020B0604020202020204" pitchFamily="34" charset="0"/>
              </a:defRPr>
            </a:lvl1pPr>
            <a:lvl2pPr marL="742950" indent="-285750" eaLnBrk="0" hangingPunct="0">
              <a:spcBef>
                <a:spcPct val="20000"/>
              </a:spcBef>
              <a:buClr>
                <a:srgbClr val="CCFF33"/>
              </a:buClr>
              <a:buChar char="–"/>
              <a:defRPr sz="2800">
                <a:solidFill>
                  <a:schemeClr val="tx1"/>
                </a:solidFill>
                <a:latin typeface="Arial" panose="020B0604020202020204" pitchFamily="34" charset="0"/>
              </a:defRPr>
            </a:lvl2pPr>
            <a:lvl3pPr marL="1143000" indent="-228600" eaLnBrk="0" hangingPunct="0">
              <a:spcBef>
                <a:spcPct val="20000"/>
              </a:spcBef>
              <a:buClr>
                <a:srgbClr val="CCFF33"/>
              </a:buClr>
              <a:buSzPct val="65000"/>
              <a:buFont typeface="Wingdings" panose="05000000000000000000" pitchFamily="2" charset="2"/>
              <a:buChar char="o"/>
              <a:defRPr sz="2800">
                <a:solidFill>
                  <a:schemeClr val="tx1"/>
                </a:solidFill>
                <a:latin typeface="Arial" panose="020B0604020202020204" pitchFamily="34" charset="0"/>
              </a:defRPr>
            </a:lvl3pPr>
            <a:lvl4pPr marL="1600200" indent="-228600" eaLnBrk="0" hangingPunct="0">
              <a:spcBef>
                <a:spcPct val="20000"/>
              </a:spcBef>
              <a:buClr>
                <a:srgbClr val="CCFF33"/>
              </a:buClr>
              <a:buSzPct val="80000"/>
              <a:buChar char="–"/>
              <a:defRPr sz="2800">
                <a:solidFill>
                  <a:schemeClr val="tx1"/>
                </a:solidFill>
                <a:latin typeface="Arial" panose="020B0604020202020204" pitchFamily="34" charset="0"/>
              </a:defRPr>
            </a:lvl4pPr>
            <a:lvl5pPr marL="2057400" indent="-228600" eaLnBrk="0" hangingPunct="0">
              <a:spcBef>
                <a:spcPct val="20000"/>
              </a:spcBef>
              <a:buClr>
                <a:srgbClr val="CCFF33"/>
              </a:buClr>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2400" dirty="0">
                <a:latin typeface="Times New Roman" panose="02020603050405020304" pitchFamily="18" charset="0"/>
              </a:rPr>
              <a:t>‘Glue’</a:t>
            </a:r>
            <a:endParaRPr lang="en-US" altLang="en-US" sz="2400" dirty="0">
              <a:latin typeface="Times New Roman" panose="02020603050405020304" pitchFamily="18" charset="0"/>
            </a:endParaRPr>
          </a:p>
        </p:txBody>
      </p:sp>
      <p:sp>
        <p:nvSpPr>
          <p:cNvPr id="12293" name="Rectangle 21">
            <a:extLst>
              <a:ext uri="{FF2B5EF4-FFF2-40B4-BE49-F238E27FC236}">
                <a16:creationId xmlns:a16="http://schemas.microsoft.com/office/drawing/2014/main" id="{7BCE46AB-C5B7-4E8F-9C76-F3AE8F855E0D}"/>
              </a:ext>
            </a:extLst>
          </p:cNvPr>
          <p:cNvSpPr>
            <a:spLocks noChangeArrowheads="1"/>
          </p:cNvSpPr>
          <p:nvPr/>
        </p:nvSpPr>
        <p:spPr bwMode="auto">
          <a:xfrm>
            <a:off x="4500619" y="3007665"/>
            <a:ext cx="3887178" cy="378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9525"/>
          <a:lstStyle>
            <a:lvl1pPr eaLnBrk="0" hangingPunct="0">
              <a:spcBef>
                <a:spcPct val="20000"/>
              </a:spcBef>
              <a:buClr>
                <a:srgbClr val="CCFF33"/>
              </a:buClr>
              <a:buSzPct val="80000"/>
              <a:buFont typeface="Wingdings" panose="05000000000000000000" pitchFamily="2" charset="2"/>
              <a:buChar char="o"/>
              <a:defRPr sz="2800">
                <a:solidFill>
                  <a:schemeClr val="tx1"/>
                </a:solidFill>
                <a:latin typeface="Arial" panose="020B0604020202020204" pitchFamily="34" charset="0"/>
              </a:defRPr>
            </a:lvl1pPr>
            <a:lvl2pPr marL="742950" indent="-285750" eaLnBrk="0" hangingPunct="0">
              <a:spcBef>
                <a:spcPct val="20000"/>
              </a:spcBef>
              <a:buClr>
                <a:srgbClr val="CCFF33"/>
              </a:buClr>
              <a:buChar char="–"/>
              <a:defRPr sz="2800">
                <a:solidFill>
                  <a:schemeClr val="tx1"/>
                </a:solidFill>
                <a:latin typeface="Arial" panose="020B0604020202020204" pitchFamily="34" charset="0"/>
              </a:defRPr>
            </a:lvl2pPr>
            <a:lvl3pPr marL="1143000" indent="-228600" eaLnBrk="0" hangingPunct="0">
              <a:spcBef>
                <a:spcPct val="20000"/>
              </a:spcBef>
              <a:buClr>
                <a:srgbClr val="CCFF33"/>
              </a:buClr>
              <a:buSzPct val="65000"/>
              <a:buFont typeface="Wingdings" panose="05000000000000000000" pitchFamily="2" charset="2"/>
              <a:buChar char="o"/>
              <a:defRPr sz="2800">
                <a:solidFill>
                  <a:schemeClr val="tx1"/>
                </a:solidFill>
                <a:latin typeface="Arial" panose="020B0604020202020204" pitchFamily="34" charset="0"/>
              </a:defRPr>
            </a:lvl3pPr>
            <a:lvl4pPr marL="1600200" indent="-228600" eaLnBrk="0" hangingPunct="0">
              <a:spcBef>
                <a:spcPct val="20000"/>
              </a:spcBef>
              <a:buClr>
                <a:srgbClr val="CCFF33"/>
              </a:buClr>
              <a:buSzPct val="80000"/>
              <a:buChar char="–"/>
              <a:defRPr sz="2800">
                <a:solidFill>
                  <a:schemeClr val="tx1"/>
                </a:solidFill>
                <a:latin typeface="Arial" panose="020B0604020202020204" pitchFamily="34" charset="0"/>
              </a:defRPr>
            </a:lvl4pPr>
            <a:lvl5pPr marL="2057400" indent="-228600" eaLnBrk="0" hangingPunct="0">
              <a:spcBef>
                <a:spcPct val="20000"/>
              </a:spcBef>
              <a:buClr>
                <a:srgbClr val="CCFF33"/>
              </a:buClr>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2400" dirty="0">
                <a:latin typeface="Times New Roman" panose="02020603050405020304" pitchFamily="18" charset="0"/>
              </a:rPr>
              <a:t>Properties and relationships</a:t>
            </a:r>
            <a:endParaRPr lang="en-US" altLang="en-US" sz="2400" dirty="0">
              <a:latin typeface="Times New Roman" panose="02020603050405020304" pitchFamily="18" charset="0"/>
            </a:endParaRPr>
          </a:p>
        </p:txBody>
      </p:sp>
      <p:sp>
        <p:nvSpPr>
          <p:cNvPr id="12294" name="Line 22">
            <a:extLst>
              <a:ext uri="{FF2B5EF4-FFF2-40B4-BE49-F238E27FC236}">
                <a16:creationId xmlns:a16="http://schemas.microsoft.com/office/drawing/2014/main" id="{5A82F14E-4DC8-4B29-8F5E-D7F9C68C3A62}"/>
              </a:ext>
            </a:extLst>
          </p:cNvPr>
          <p:cNvSpPr>
            <a:spLocks noChangeShapeType="1"/>
          </p:cNvSpPr>
          <p:nvPr/>
        </p:nvSpPr>
        <p:spPr bwMode="auto">
          <a:xfrm>
            <a:off x="2855119" y="3243123"/>
            <a:ext cx="1716881" cy="0"/>
          </a:xfrm>
          <a:prstGeom prst="line">
            <a:avLst/>
          </a:prstGeom>
          <a:noFill/>
          <a:ln w="2540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GB" sz="1350"/>
          </a:p>
        </p:txBody>
      </p:sp>
      <p:sp>
        <p:nvSpPr>
          <p:cNvPr id="12295" name="Line 23">
            <a:extLst>
              <a:ext uri="{FF2B5EF4-FFF2-40B4-BE49-F238E27FC236}">
                <a16:creationId xmlns:a16="http://schemas.microsoft.com/office/drawing/2014/main" id="{4D6F2DBA-AE6F-49B7-A23A-81B8E72DE36E}"/>
              </a:ext>
            </a:extLst>
          </p:cNvPr>
          <p:cNvSpPr>
            <a:spLocks noChangeShapeType="1"/>
          </p:cNvSpPr>
          <p:nvPr/>
        </p:nvSpPr>
        <p:spPr bwMode="auto">
          <a:xfrm flipH="1" flipV="1">
            <a:off x="2295475" y="3428999"/>
            <a:ext cx="1" cy="668023"/>
          </a:xfrm>
          <a:prstGeom prst="line">
            <a:avLst/>
          </a:prstGeom>
          <a:noFill/>
          <a:ln w="254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B" sz="1350"/>
          </a:p>
        </p:txBody>
      </p:sp>
      <p:sp>
        <p:nvSpPr>
          <p:cNvPr id="12296" name="Rectangle 24">
            <a:extLst>
              <a:ext uri="{FF2B5EF4-FFF2-40B4-BE49-F238E27FC236}">
                <a16:creationId xmlns:a16="http://schemas.microsoft.com/office/drawing/2014/main" id="{AD7CB6B6-7A9A-47DE-8D94-6C564A3EE911}"/>
              </a:ext>
            </a:extLst>
          </p:cNvPr>
          <p:cNvSpPr>
            <a:spLocks noChangeArrowheads="1"/>
          </p:cNvSpPr>
          <p:nvPr/>
        </p:nvSpPr>
        <p:spPr bwMode="auto">
          <a:xfrm>
            <a:off x="1645486" y="1916831"/>
            <a:ext cx="1299984" cy="405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525" tIns="9525" rIns="9525" bIns="9525"/>
          <a:lstStyle>
            <a:lvl1pPr eaLnBrk="0" hangingPunct="0">
              <a:spcBef>
                <a:spcPct val="20000"/>
              </a:spcBef>
              <a:buClr>
                <a:srgbClr val="CCFF33"/>
              </a:buClr>
              <a:buSzPct val="80000"/>
              <a:buFont typeface="Wingdings" panose="05000000000000000000" pitchFamily="2" charset="2"/>
              <a:buChar char="o"/>
              <a:defRPr sz="2800">
                <a:solidFill>
                  <a:schemeClr val="tx1"/>
                </a:solidFill>
                <a:latin typeface="Arial" panose="020B0604020202020204" pitchFamily="34" charset="0"/>
              </a:defRPr>
            </a:lvl1pPr>
            <a:lvl2pPr marL="742950" indent="-285750" eaLnBrk="0" hangingPunct="0">
              <a:spcBef>
                <a:spcPct val="20000"/>
              </a:spcBef>
              <a:buClr>
                <a:srgbClr val="CCFF33"/>
              </a:buClr>
              <a:buChar char="–"/>
              <a:defRPr sz="2800">
                <a:solidFill>
                  <a:schemeClr val="tx1"/>
                </a:solidFill>
                <a:latin typeface="Arial" panose="020B0604020202020204" pitchFamily="34" charset="0"/>
              </a:defRPr>
            </a:lvl2pPr>
            <a:lvl3pPr marL="1143000" indent="-228600" eaLnBrk="0" hangingPunct="0">
              <a:spcBef>
                <a:spcPct val="20000"/>
              </a:spcBef>
              <a:buClr>
                <a:srgbClr val="CCFF33"/>
              </a:buClr>
              <a:buSzPct val="65000"/>
              <a:buFont typeface="Wingdings" panose="05000000000000000000" pitchFamily="2" charset="2"/>
              <a:buChar char="o"/>
              <a:defRPr sz="2800">
                <a:solidFill>
                  <a:schemeClr val="tx1"/>
                </a:solidFill>
                <a:latin typeface="Arial" panose="020B0604020202020204" pitchFamily="34" charset="0"/>
              </a:defRPr>
            </a:lvl3pPr>
            <a:lvl4pPr marL="1600200" indent="-228600" eaLnBrk="0" hangingPunct="0">
              <a:spcBef>
                <a:spcPct val="20000"/>
              </a:spcBef>
              <a:buClr>
                <a:srgbClr val="CCFF33"/>
              </a:buClr>
              <a:buSzPct val="80000"/>
              <a:buChar char="–"/>
              <a:defRPr sz="2800">
                <a:solidFill>
                  <a:schemeClr val="tx1"/>
                </a:solidFill>
                <a:latin typeface="Arial" panose="020B0604020202020204" pitchFamily="34" charset="0"/>
              </a:defRPr>
            </a:lvl4pPr>
            <a:lvl5pPr marL="2057400" indent="-228600" eaLnBrk="0" hangingPunct="0">
              <a:spcBef>
                <a:spcPct val="20000"/>
              </a:spcBef>
              <a:buClr>
                <a:srgbClr val="CCFF33"/>
              </a:buClr>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2400" dirty="0">
                <a:latin typeface="Times New Roman" panose="02020603050405020304" pitchFamily="18" charset="0"/>
              </a:rPr>
              <a:t>Memory</a:t>
            </a:r>
            <a:endParaRPr lang="en-US" altLang="en-US" sz="2400" dirty="0">
              <a:latin typeface="Times New Roman" panose="02020603050405020304" pitchFamily="18" charset="0"/>
            </a:endParaRPr>
          </a:p>
        </p:txBody>
      </p:sp>
      <p:sp>
        <p:nvSpPr>
          <p:cNvPr id="12297" name="Line 25">
            <a:extLst>
              <a:ext uri="{FF2B5EF4-FFF2-40B4-BE49-F238E27FC236}">
                <a16:creationId xmlns:a16="http://schemas.microsoft.com/office/drawing/2014/main" id="{35C6CCA7-805D-4EC1-A082-829631A137E9}"/>
              </a:ext>
            </a:extLst>
          </p:cNvPr>
          <p:cNvSpPr>
            <a:spLocks noChangeShapeType="1"/>
          </p:cNvSpPr>
          <p:nvPr/>
        </p:nvSpPr>
        <p:spPr bwMode="auto">
          <a:xfrm flipV="1">
            <a:off x="2295477" y="2350214"/>
            <a:ext cx="0" cy="646589"/>
          </a:xfrm>
          <a:prstGeom prst="line">
            <a:avLst/>
          </a:prstGeom>
          <a:noFill/>
          <a:ln w="25400">
            <a:solidFill>
              <a:schemeClr val="tx1"/>
            </a:solidFill>
            <a:round/>
            <a:headEnd type="arrow" w="med" len="med"/>
            <a:tailEnd/>
          </a:ln>
          <a:extLst>
            <a:ext uri="{909E8E84-426E-40DD-AFC4-6F175D3DCCD1}">
              <a14:hiddenFill xmlns:a14="http://schemas.microsoft.com/office/drawing/2010/main">
                <a:noFill/>
              </a14:hiddenFill>
            </a:ext>
          </a:extLst>
        </p:spPr>
        <p:txBody>
          <a:bodyPr/>
          <a:lstStyle/>
          <a:p>
            <a:endParaRPr lang="en-GB" sz="1350"/>
          </a:p>
        </p:txBody>
      </p:sp>
      <p:sp>
        <p:nvSpPr>
          <p:cNvPr id="10" name="Rectangle 24">
            <a:extLst>
              <a:ext uri="{FF2B5EF4-FFF2-40B4-BE49-F238E27FC236}">
                <a16:creationId xmlns:a16="http://schemas.microsoft.com/office/drawing/2014/main" id="{9D601DC3-D044-4619-B8D5-89186C22F083}"/>
              </a:ext>
            </a:extLst>
          </p:cNvPr>
          <p:cNvSpPr>
            <a:spLocks noChangeArrowheads="1"/>
          </p:cNvSpPr>
          <p:nvPr/>
        </p:nvSpPr>
        <p:spPr bwMode="auto">
          <a:xfrm>
            <a:off x="5783422" y="4097022"/>
            <a:ext cx="1299984" cy="405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525" tIns="9525" rIns="9525" bIns="9525"/>
          <a:lstStyle>
            <a:lvl1pPr eaLnBrk="0" hangingPunct="0">
              <a:spcBef>
                <a:spcPct val="20000"/>
              </a:spcBef>
              <a:buClr>
                <a:srgbClr val="CCFF33"/>
              </a:buClr>
              <a:buSzPct val="80000"/>
              <a:buFont typeface="Wingdings" panose="05000000000000000000" pitchFamily="2" charset="2"/>
              <a:buChar char="o"/>
              <a:defRPr sz="2800">
                <a:solidFill>
                  <a:schemeClr val="tx1"/>
                </a:solidFill>
                <a:latin typeface="Arial" panose="020B0604020202020204" pitchFamily="34" charset="0"/>
              </a:defRPr>
            </a:lvl1pPr>
            <a:lvl2pPr marL="742950" indent="-285750" eaLnBrk="0" hangingPunct="0">
              <a:spcBef>
                <a:spcPct val="20000"/>
              </a:spcBef>
              <a:buClr>
                <a:srgbClr val="CCFF33"/>
              </a:buClr>
              <a:buChar char="–"/>
              <a:defRPr sz="2800">
                <a:solidFill>
                  <a:schemeClr val="tx1"/>
                </a:solidFill>
                <a:latin typeface="Arial" panose="020B0604020202020204" pitchFamily="34" charset="0"/>
              </a:defRPr>
            </a:lvl2pPr>
            <a:lvl3pPr marL="1143000" indent="-228600" eaLnBrk="0" hangingPunct="0">
              <a:spcBef>
                <a:spcPct val="20000"/>
              </a:spcBef>
              <a:buClr>
                <a:srgbClr val="CCFF33"/>
              </a:buClr>
              <a:buSzPct val="65000"/>
              <a:buFont typeface="Wingdings" panose="05000000000000000000" pitchFamily="2" charset="2"/>
              <a:buChar char="o"/>
              <a:defRPr sz="2800">
                <a:solidFill>
                  <a:schemeClr val="tx1"/>
                </a:solidFill>
                <a:latin typeface="Arial" panose="020B0604020202020204" pitchFamily="34" charset="0"/>
              </a:defRPr>
            </a:lvl3pPr>
            <a:lvl4pPr marL="1600200" indent="-228600" eaLnBrk="0" hangingPunct="0">
              <a:spcBef>
                <a:spcPct val="20000"/>
              </a:spcBef>
              <a:buClr>
                <a:srgbClr val="CCFF33"/>
              </a:buClr>
              <a:buSzPct val="80000"/>
              <a:buChar char="–"/>
              <a:defRPr sz="2800">
                <a:solidFill>
                  <a:schemeClr val="tx1"/>
                </a:solidFill>
                <a:latin typeface="Arial" panose="020B0604020202020204" pitchFamily="34" charset="0"/>
              </a:defRPr>
            </a:lvl4pPr>
            <a:lvl5pPr marL="2057400" indent="-228600" eaLnBrk="0" hangingPunct="0">
              <a:spcBef>
                <a:spcPct val="20000"/>
              </a:spcBef>
              <a:buClr>
                <a:srgbClr val="CCFF33"/>
              </a:buClr>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2400" dirty="0">
                <a:latin typeface="Times New Roman" panose="02020603050405020304" pitchFamily="18" charset="0"/>
              </a:rPr>
              <a:t>Necessary</a:t>
            </a:r>
            <a:endParaRPr lang="en-US" altLang="en-US" sz="2400" dirty="0">
              <a:latin typeface="Times New Roman" panose="02020603050405020304" pitchFamily="18" charset="0"/>
            </a:endParaRPr>
          </a:p>
        </p:txBody>
      </p:sp>
      <p:sp>
        <p:nvSpPr>
          <p:cNvPr id="11" name="Rectangle 24">
            <a:extLst>
              <a:ext uri="{FF2B5EF4-FFF2-40B4-BE49-F238E27FC236}">
                <a16:creationId xmlns:a16="http://schemas.microsoft.com/office/drawing/2014/main" id="{47FD4457-CC04-47C2-B393-DDFB96F5902D}"/>
              </a:ext>
            </a:extLst>
          </p:cNvPr>
          <p:cNvSpPr>
            <a:spLocks noChangeArrowheads="1"/>
          </p:cNvSpPr>
          <p:nvPr/>
        </p:nvSpPr>
        <p:spPr bwMode="auto">
          <a:xfrm>
            <a:off x="5712688" y="1916830"/>
            <a:ext cx="1441453" cy="405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525" tIns="9525" rIns="9525" bIns="9525"/>
          <a:lstStyle>
            <a:lvl1pPr eaLnBrk="0" hangingPunct="0">
              <a:spcBef>
                <a:spcPct val="20000"/>
              </a:spcBef>
              <a:buClr>
                <a:srgbClr val="CCFF33"/>
              </a:buClr>
              <a:buSzPct val="80000"/>
              <a:buFont typeface="Wingdings" panose="05000000000000000000" pitchFamily="2" charset="2"/>
              <a:buChar char="o"/>
              <a:defRPr sz="2800">
                <a:solidFill>
                  <a:schemeClr val="tx1"/>
                </a:solidFill>
                <a:latin typeface="Arial" panose="020B0604020202020204" pitchFamily="34" charset="0"/>
              </a:defRPr>
            </a:lvl1pPr>
            <a:lvl2pPr marL="742950" indent="-285750" eaLnBrk="0" hangingPunct="0">
              <a:spcBef>
                <a:spcPct val="20000"/>
              </a:spcBef>
              <a:buClr>
                <a:srgbClr val="CCFF33"/>
              </a:buClr>
              <a:buChar char="–"/>
              <a:defRPr sz="2800">
                <a:solidFill>
                  <a:schemeClr val="tx1"/>
                </a:solidFill>
                <a:latin typeface="Arial" panose="020B0604020202020204" pitchFamily="34" charset="0"/>
              </a:defRPr>
            </a:lvl2pPr>
            <a:lvl3pPr marL="1143000" indent="-228600" eaLnBrk="0" hangingPunct="0">
              <a:spcBef>
                <a:spcPct val="20000"/>
              </a:spcBef>
              <a:buClr>
                <a:srgbClr val="CCFF33"/>
              </a:buClr>
              <a:buSzPct val="65000"/>
              <a:buFont typeface="Wingdings" panose="05000000000000000000" pitchFamily="2" charset="2"/>
              <a:buChar char="o"/>
              <a:defRPr sz="2800">
                <a:solidFill>
                  <a:schemeClr val="tx1"/>
                </a:solidFill>
                <a:latin typeface="Arial" panose="020B0604020202020204" pitchFamily="34" charset="0"/>
              </a:defRPr>
            </a:lvl3pPr>
            <a:lvl4pPr marL="1600200" indent="-228600" eaLnBrk="0" hangingPunct="0">
              <a:spcBef>
                <a:spcPct val="20000"/>
              </a:spcBef>
              <a:buClr>
                <a:srgbClr val="CCFF33"/>
              </a:buClr>
              <a:buSzPct val="80000"/>
              <a:buChar char="–"/>
              <a:defRPr sz="2800">
                <a:solidFill>
                  <a:schemeClr val="tx1"/>
                </a:solidFill>
                <a:latin typeface="Arial" panose="020B0604020202020204" pitchFamily="34" charset="0"/>
              </a:defRPr>
            </a:lvl4pPr>
            <a:lvl5pPr marL="2057400" indent="-228600" eaLnBrk="0" hangingPunct="0">
              <a:spcBef>
                <a:spcPct val="20000"/>
              </a:spcBef>
              <a:buClr>
                <a:srgbClr val="CCFF33"/>
              </a:buClr>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2400" dirty="0">
                <a:latin typeface="Times New Roman" panose="02020603050405020304" pitchFamily="18" charset="0"/>
              </a:rPr>
              <a:t>Awareness</a:t>
            </a:r>
            <a:endParaRPr lang="en-US" altLang="en-US" sz="2400" dirty="0">
              <a:latin typeface="Times New Roman" panose="02020603050405020304" pitchFamily="18" charset="0"/>
            </a:endParaRPr>
          </a:p>
        </p:txBody>
      </p:sp>
      <p:sp>
        <p:nvSpPr>
          <p:cNvPr id="12" name="Line 23">
            <a:extLst>
              <a:ext uri="{FF2B5EF4-FFF2-40B4-BE49-F238E27FC236}">
                <a16:creationId xmlns:a16="http://schemas.microsoft.com/office/drawing/2014/main" id="{9B1AFC42-7307-4E0D-9F90-8374017FC2BC}"/>
              </a:ext>
            </a:extLst>
          </p:cNvPr>
          <p:cNvSpPr>
            <a:spLocks noChangeShapeType="1"/>
          </p:cNvSpPr>
          <p:nvPr/>
        </p:nvSpPr>
        <p:spPr bwMode="auto">
          <a:xfrm flipH="1" flipV="1">
            <a:off x="6444208" y="3442470"/>
            <a:ext cx="1" cy="668023"/>
          </a:xfrm>
          <a:prstGeom prst="line">
            <a:avLst/>
          </a:prstGeom>
          <a:noFill/>
          <a:ln w="254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B" sz="1350"/>
          </a:p>
        </p:txBody>
      </p:sp>
      <p:sp>
        <p:nvSpPr>
          <p:cNvPr id="13" name="Line 25">
            <a:extLst>
              <a:ext uri="{FF2B5EF4-FFF2-40B4-BE49-F238E27FC236}">
                <a16:creationId xmlns:a16="http://schemas.microsoft.com/office/drawing/2014/main" id="{A195735E-3338-46F8-BAB6-3E8A9D238B4B}"/>
              </a:ext>
            </a:extLst>
          </p:cNvPr>
          <p:cNvSpPr>
            <a:spLocks noChangeShapeType="1"/>
          </p:cNvSpPr>
          <p:nvPr/>
        </p:nvSpPr>
        <p:spPr bwMode="auto">
          <a:xfrm flipV="1">
            <a:off x="6444210" y="2363685"/>
            <a:ext cx="0" cy="646589"/>
          </a:xfrm>
          <a:prstGeom prst="line">
            <a:avLst/>
          </a:prstGeom>
          <a:noFill/>
          <a:ln w="25400">
            <a:solidFill>
              <a:schemeClr val="tx1"/>
            </a:solidFill>
            <a:round/>
            <a:headEnd type="arrow" w="med" len="med"/>
            <a:tailEnd/>
          </a:ln>
          <a:extLst>
            <a:ext uri="{909E8E84-426E-40DD-AFC4-6F175D3DCCD1}">
              <a14:hiddenFill xmlns:a14="http://schemas.microsoft.com/office/drawing/2010/main">
                <a:noFill/>
              </a14:hiddenFill>
            </a:ext>
          </a:extLst>
        </p:spPr>
        <p:txBody>
          <a:bodyPr/>
          <a:lstStyle/>
          <a:p>
            <a:endParaRPr lang="en-GB" sz="1350"/>
          </a:p>
        </p:txBody>
      </p:sp>
    </p:spTree>
    <p:extLst>
      <p:ext uri="{BB962C8B-B14F-4D97-AF65-F5344CB8AC3E}">
        <p14:creationId xmlns:p14="http://schemas.microsoft.com/office/powerpoint/2010/main" val="1430482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5220" y="1828800"/>
            <a:ext cx="5693569"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pPr algn="ctr"/>
            <a:r>
              <a:rPr lang="en-GB" dirty="0" err="1"/>
              <a:t>Drammer</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3861975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err="1"/>
              <a:t>Drammer</a:t>
            </a:r>
            <a:endParaRPr lang="en-GB" dirty="0"/>
          </a:p>
        </p:txBody>
      </p:sp>
      <p:sp>
        <p:nvSpPr>
          <p:cNvPr id="3" name="Content Placeholder 2"/>
          <p:cNvSpPr>
            <a:spLocks noGrp="1"/>
          </p:cNvSpPr>
          <p:nvPr>
            <p:ph idx="1"/>
          </p:nvPr>
        </p:nvSpPr>
        <p:spPr/>
        <p:txBody>
          <a:bodyPr/>
          <a:lstStyle/>
          <a:p>
            <a:endParaRPr lang="en-GB"/>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0213" y="1793082"/>
            <a:ext cx="5743575" cy="3271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3558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EB3B42-B210-4925-80AA-52D91976597F}"/>
              </a:ext>
            </a:extLst>
          </p:cNvPr>
          <p:cNvSpPr>
            <a:spLocks noGrp="1"/>
          </p:cNvSpPr>
          <p:nvPr>
            <p:ph type="title"/>
          </p:nvPr>
        </p:nvSpPr>
        <p:spPr/>
        <p:txBody>
          <a:bodyPr/>
          <a:lstStyle/>
          <a:p>
            <a:endParaRPr lang="en-GB"/>
          </a:p>
        </p:txBody>
      </p:sp>
      <p:sp>
        <p:nvSpPr>
          <p:cNvPr id="332803" name="Rectangle 3">
            <a:extLst>
              <a:ext uri="{FF2B5EF4-FFF2-40B4-BE49-F238E27FC236}">
                <a16:creationId xmlns:a16="http://schemas.microsoft.com/office/drawing/2014/main" id="{3B3A8FB1-E325-422D-9FC9-B26D1C1FC163}"/>
              </a:ext>
            </a:extLst>
          </p:cNvPr>
          <p:cNvSpPr>
            <a:spLocks noGrp="1" noChangeArrowheads="1"/>
          </p:cNvSpPr>
          <p:nvPr>
            <p:ph idx="1"/>
          </p:nvPr>
        </p:nvSpPr>
        <p:spPr/>
        <p:txBody>
          <a:bodyPr>
            <a:normAutofit/>
          </a:bodyPr>
          <a:lstStyle/>
          <a:p>
            <a:pPr marL="0" indent="0">
              <a:lnSpc>
                <a:spcPct val="90000"/>
              </a:lnSpc>
              <a:buNone/>
            </a:pPr>
            <a:r>
              <a:rPr lang="en-US" altLang="en-US"/>
              <a:t>Katie was about 4 years old when her mother, Barbara, mentioned New York whilst talking to someone else.</a:t>
            </a:r>
          </a:p>
          <a:p>
            <a:pPr marL="0" indent="0">
              <a:lnSpc>
                <a:spcPct val="90000"/>
              </a:lnSpc>
              <a:buNone/>
            </a:pPr>
            <a:endParaRPr lang="en-US" altLang="en-US"/>
          </a:p>
          <a:p>
            <a:pPr marL="0" indent="0">
              <a:lnSpc>
                <a:spcPct val="90000"/>
              </a:lnSpc>
              <a:buNone/>
            </a:pPr>
            <a:r>
              <a:rPr lang="en-US" altLang="en-US"/>
              <a:t>Katie:		</a:t>
            </a:r>
            <a:r>
              <a:rPr lang="en-US" altLang="en-US" i="1"/>
              <a:t>Where is New York?</a:t>
            </a:r>
          </a:p>
          <a:p>
            <a:pPr marL="0" indent="0">
              <a:lnSpc>
                <a:spcPct val="90000"/>
              </a:lnSpc>
              <a:buNone/>
            </a:pPr>
            <a:endParaRPr lang="en-US" altLang="en-US"/>
          </a:p>
          <a:p>
            <a:pPr marL="0" indent="0">
              <a:lnSpc>
                <a:spcPct val="90000"/>
              </a:lnSpc>
              <a:buNone/>
            </a:pPr>
            <a:r>
              <a:rPr lang="en-US" altLang="en-US"/>
              <a:t>Barbara:	</a:t>
            </a:r>
            <a:r>
              <a:rPr lang="en-US" altLang="en-US" i="1"/>
              <a:t>In the United States.</a:t>
            </a:r>
          </a:p>
          <a:p>
            <a:pPr marL="0" indent="0">
              <a:lnSpc>
                <a:spcPct val="90000"/>
              </a:lnSpc>
              <a:buNone/>
            </a:pPr>
            <a:endParaRPr lang="en-US" altLang="en-US"/>
          </a:p>
          <a:p>
            <a:pPr marL="0" indent="0">
              <a:lnSpc>
                <a:spcPct val="90000"/>
              </a:lnSpc>
              <a:buNone/>
            </a:pPr>
            <a:r>
              <a:rPr lang="en-US" altLang="en-US"/>
              <a:t>Katie:		</a:t>
            </a:r>
            <a:r>
              <a:rPr lang="en-US" altLang="en-US" i="1"/>
              <a:t>Why?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32803">
                                            <p:txEl>
                                              <p:pRg st="2" end="2"/>
                                            </p:txEl>
                                          </p:spTgt>
                                        </p:tgtEl>
                                        <p:attrNameLst>
                                          <p:attrName>style.visibility</p:attrName>
                                        </p:attrNameLst>
                                      </p:cBhvr>
                                      <p:to>
                                        <p:strVal val="visible"/>
                                      </p:to>
                                    </p:set>
                                    <p:animEffect transition="in" filter="fade">
                                      <p:cBhvr>
                                        <p:cTn id="7" dur="2000"/>
                                        <p:tgtEl>
                                          <p:spTgt spid="332803">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32803">
                                            <p:txEl>
                                              <p:pRg st="4" end="4"/>
                                            </p:txEl>
                                          </p:spTgt>
                                        </p:tgtEl>
                                        <p:attrNameLst>
                                          <p:attrName>style.visibility</p:attrName>
                                        </p:attrNameLst>
                                      </p:cBhvr>
                                      <p:to>
                                        <p:strVal val="visible"/>
                                      </p:to>
                                    </p:set>
                                    <p:animEffect transition="in" filter="fade">
                                      <p:cBhvr>
                                        <p:cTn id="12" dur="2000"/>
                                        <p:tgtEl>
                                          <p:spTgt spid="332803">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32803">
                                            <p:txEl>
                                              <p:pRg st="6" end="6"/>
                                            </p:txEl>
                                          </p:spTgt>
                                        </p:tgtEl>
                                        <p:attrNameLst>
                                          <p:attrName>style.visibility</p:attrName>
                                        </p:attrNameLst>
                                      </p:cBhvr>
                                      <p:to>
                                        <p:strVal val="visible"/>
                                      </p:to>
                                    </p:set>
                                    <p:animEffect transition="in" filter="fade">
                                      <p:cBhvr>
                                        <p:cTn id="17" dur="2000"/>
                                        <p:tgtEl>
                                          <p:spTgt spid="33280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err="1"/>
              <a:t>Drammer</a:t>
            </a:r>
            <a:endParaRPr lang="en-GB" dirty="0"/>
          </a:p>
        </p:txBody>
      </p:sp>
      <p:sp>
        <p:nvSpPr>
          <p:cNvPr id="3" name="Content Placeholder 2"/>
          <p:cNvSpPr>
            <a:spLocks noGrp="1"/>
          </p:cNvSpPr>
          <p:nvPr>
            <p:ph idx="1"/>
          </p:nvPr>
        </p:nvSpPr>
        <p:spPr/>
        <p:txBody>
          <a:bodyPr/>
          <a:lstStyle/>
          <a:p>
            <a:endParaRPr lang="en-GB"/>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6645" y="1807370"/>
            <a:ext cx="5750719" cy="3243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6559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err="1"/>
              <a:t>Drammer</a:t>
            </a:r>
            <a:endParaRPr lang="en-GB" dirty="0"/>
          </a:p>
        </p:txBody>
      </p:sp>
      <p:sp>
        <p:nvSpPr>
          <p:cNvPr id="3" name="Content Placeholder 2"/>
          <p:cNvSpPr>
            <a:spLocks noGrp="1"/>
          </p:cNvSpPr>
          <p:nvPr>
            <p:ph idx="1"/>
          </p:nvPr>
        </p:nvSpPr>
        <p:spPr/>
        <p:txBody>
          <a:bodyPr/>
          <a:lstStyle/>
          <a:p>
            <a:endParaRPr lang="en-GB"/>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1814513"/>
            <a:ext cx="5715000" cy="3228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07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err="1"/>
              <a:t>Drammer</a:t>
            </a:r>
            <a:endParaRPr lang="en-GB" dirty="0"/>
          </a:p>
        </p:txBody>
      </p:sp>
      <p:sp>
        <p:nvSpPr>
          <p:cNvPr id="3" name="Content Placeholder 2"/>
          <p:cNvSpPr>
            <a:spLocks noGrp="1"/>
          </p:cNvSpPr>
          <p:nvPr>
            <p:ph idx="1"/>
          </p:nvPr>
        </p:nvSpPr>
        <p:spPr/>
        <p:txBody>
          <a:bodyPr/>
          <a:lstStyle/>
          <a:p>
            <a:endParaRPr lang="en-GB"/>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0213" y="1785938"/>
            <a:ext cx="5743575" cy="3286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6516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NOT a </a:t>
            </a:r>
            <a:r>
              <a:rPr lang="en-GB" dirty="0" err="1"/>
              <a:t>Drammer</a:t>
            </a:r>
            <a:endParaRPr lang="en-GB" dirty="0"/>
          </a:p>
        </p:txBody>
      </p:sp>
      <p:sp>
        <p:nvSpPr>
          <p:cNvPr id="3" name="Content Placeholder 2"/>
          <p:cNvSpPr>
            <a:spLocks noGrp="1"/>
          </p:cNvSpPr>
          <p:nvPr>
            <p:ph idx="1"/>
          </p:nvPr>
        </p:nvSpPr>
        <p:spPr/>
        <p:txBody>
          <a:bodyPr/>
          <a:lstStyle/>
          <a:p>
            <a:endParaRPr lang="en-GB"/>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789" y="1810945"/>
            <a:ext cx="5736431" cy="3236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7990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NOT a </a:t>
            </a:r>
            <a:r>
              <a:rPr lang="en-GB" dirty="0" err="1"/>
              <a:t>Drammer</a:t>
            </a:r>
            <a:endParaRPr lang="en-GB" dirty="0"/>
          </a:p>
        </p:txBody>
      </p:sp>
      <p:sp>
        <p:nvSpPr>
          <p:cNvPr id="3" name="Content Placeholder 2"/>
          <p:cNvSpPr>
            <a:spLocks noGrp="1"/>
          </p:cNvSpPr>
          <p:nvPr>
            <p:ph idx="1"/>
          </p:nvPr>
        </p:nvSpPr>
        <p:spPr/>
        <p:txBody>
          <a:bodyPr/>
          <a:lstStyle/>
          <a:p>
            <a:endParaRPr lang="en-GB"/>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9501" y="1810945"/>
            <a:ext cx="5765006" cy="3236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79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1712789"/>
            <a:ext cx="7772400" cy="2796331"/>
          </a:xfrm>
        </p:spPr>
        <p:txBody>
          <a:bodyPr>
            <a:noAutofit/>
          </a:bodyPr>
          <a:lstStyle/>
          <a:p>
            <a:r>
              <a:rPr lang="en-GB" sz="4000" b="1" cap="all" dirty="0">
                <a:solidFill>
                  <a:srgbClr val="330066"/>
                </a:solidFill>
                <a:latin typeface="+mj-lt"/>
                <a:ea typeface="+mj-ea"/>
                <a:cs typeface="+mj-cs"/>
              </a:rPr>
              <a:t>Your turn to say….</a:t>
            </a:r>
          </a:p>
          <a:p>
            <a:endParaRPr lang="en-GB" sz="4000" b="1" cap="all" dirty="0">
              <a:solidFill>
                <a:srgbClr val="330066"/>
              </a:solidFill>
              <a:latin typeface="+mj-lt"/>
              <a:ea typeface="+mj-ea"/>
              <a:cs typeface="+mj-cs"/>
            </a:endParaRPr>
          </a:p>
          <a:p>
            <a:r>
              <a:rPr lang="en-GB" sz="4000" b="1" cap="all" dirty="0">
                <a:solidFill>
                  <a:srgbClr val="330066"/>
                </a:solidFill>
                <a:latin typeface="+mj-lt"/>
                <a:ea typeface="+mj-ea"/>
                <a:cs typeface="+mj-cs"/>
              </a:rPr>
              <a:t>Chant “</a:t>
            </a:r>
            <a:r>
              <a:rPr lang="en-GB" sz="4000" b="1" cap="all" dirty="0" err="1">
                <a:solidFill>
                  <a:srgbClr val="330066"/>
                </a:solidFill>
                <a:latin typeface="+mj-lt"/>
                <a:ea typeface="+mj-ea"/>
                <a:cs typeface="+mj-cs"/>
              </a:rPr>
              <a:t>Drammer</a:t>
            </a:r>
            <a:r>
              <a:rPr lang="en-GB" sz="4000" b="1" cap="all" dirty="0">
                <a:solidFill>
                  <a:srgbClr val="330066"/>
                </a:solidFill>
                <a:latin typeface="+mj-lt"/>
                <a:ea typeface="+mj-ea"/>
                <a:cs typeface="+mj-cs"/>
              </a:rPr>
              <a:t>”… or shout “no”!</a:t>
            </a:r>
          </a:p>
        </p:txBody>
      </p:sp>
    </p:spTree>
    <p:extLst>
      <p:ext uri="{BB962C8B-B14F-4D97-AF65-F5344CB8AC3E}">
        <p14:creationId xmlns:p14="http://schemas.microsoft.com/office/powerpoint/2010/main" val="1122495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1800225"/>
            <a:ext cx="5715000" cy="3257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274079" y="1098659"/>
            <a:ext cx="595844" cy="543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2207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000"/>
                                  </p:stCondLst>
                                  <p:childTnLst>
                                    <p:set>
                                      <p:cBhvr>
                                        <p:cTn id="6" dur="1" fill="hold">
                                          <p:stCondLst>
                                            <p:cond delay="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3070" y="1803801"/>
            <a:ext cx="5757863" cy="3250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274079" y="1098659"/>
            <a:ext cx="595844" cy="543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171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000"/>
                                  </p:stCondLst>
                                  <p:childTnLst>
                                    <p:set>
                                      <p:cBhvr>
                                        <p:cTn id="6" dur="1" fill="hold">
                                          <p:stCondLst>
                                            <p:cond delay="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1645" y="1818089"/>
            <a:ext cx="5700713" cy="3221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274079" y="1098659"/>
            <a:ext cx="595844" cy="543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4534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000"/>
                                  </p:stCondLst>
                                  <p:childTnLst>
                                    <p:set>
                                      <p:cBhvr>
                                        <p:cTn id="6" dur="1" fill="hold">
                                          <p:stCondLst>
                                            <p:cond delay="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0932" y="1818089"/>
            <a:ext cx="5722144" cy="3221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274079" y="1106746"/>
            <a:ext cx="595844" cy="543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2612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000"/>
                                  </p:stCondLst>
                                  <p:childTnLst>
                                    <p:set>
                                      <p:cBhvr>
                                        <p:cTn id="6" dur="1" fill="hold">
                                          <p:stCondLst>
                                            <p:cond delay="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5FCE2-A9D3-4CB3-81A3-3D274308A103}"/>
              </a:ext>
            </a:extLst>
          </p:cNvPr>
          <p:cNvSpPr>
            <a:spLocks noGrp="1"/>
          </p:cNvSpPr>
          <p:nvPr>
            <p:ph type="title"/>
          </p:nvPr>
        </p:nvSpPr>
        <p:spPr/>
        <p:txBody>
          <a:bodyPr/>
          <a:lstStyle/>
          <a:p>
            <a:endParaRPr lang="en-GB"/>
          </a:p>
        </p:txBody>
      </p:sp>
      <p:sp>
        <p:nvSpPr>
          <p:cNvPr id="333827" name="Rectangle 3">
            <a:extLst>
              <a:ext uri="{FF2B5EF4-FFF2-40B4-BE49-F238E27FC236}">
                <a16:creationId xmlns:a16="http://schemas.microsoft.com/office/drawing/2014/main" id="{3F6B45B1-BFA0-461A-98A7-1E606315871B}"/>
              </a:ext>
            </a:extLst>
          </p:cNvPr>
          <p:cNvSpPr>
            <a:spLocks noGrp="1" noChangeArrowheads="1"/>
          </p:cNvSpPr>
          <p:nvPr>
            <p:ph idx="1"/>
          </p:nvPr>
        </p:nvSpPr>
        <p:spPr/>
        <p:txBody>
          <a:bodyPr>
            <a:normAutofit/>
          </a:bodyPr>
          <a:lstStyle/>
          <a:p>
            <a:pPr marL="1413237" indent="-1413237">
              <a:buNone/>
            </a:pPr>
            <a:r>
              <a:rPr lang="en-GB" altLang="en-US"/>
              <a:t>Student:	</a:t>
            </a:r>
            <a:r>
              <a:rPr lang="en-GB" altLang="en-US" i="1"/>
              <a:t>What is the name of a four-sided shape which has all four angles equal to 90 degrees and all sides the same length?</a:t>
            </a:r>
          </a:p>
          <a:p>
            <a:pPr marL="1413237" indent="-1413237">
              <a:buNone/>
            </a:pPr>
            <a:endParaRPr lang="en-GB" altLang="en-US"/>
          </a:p>
          <a:p>
            <a:pPr marL="1413237" indent="-1413237">
              <a:buNone/>
            </a:pPr>
            <a:r>
              <a:rPr lang="en-GB" altLang="en-US"/>
              <a:t>Teacher:	</a:t>
            </a:r>
            <a:r>
              <a:rPr lang="en-GB" altLang="en-US" i="1"/>
              <a:t>A square.</a:t>
            </a:r>
          </a:p>
          <a:p>
            <a:pPr marL="1413237" indent="-1413237">
              <a:buNone/>
            </a:pPr>
            <a:endParaRPr lang="en-GB" altLang="en-US"/>
          </a:p>
          <a:p>
            <a:pPr marL="1413237" indent="-1413237">
              <a:buNone/>
            </a:pPr>
            <a:r>
              <a:rPr lang="en-GB" altLang="en-US"/>
              <a:t>Student:	</a:t>
            </a:r>
            <a:r>
              <a:rPr lang="en-GB" altLang="en-US" i="1"/>
              <a:t>Why?</a:t>
            </a:r>
            <a:endParaRPr lang="en-US" altLang="en-US" i="1"/>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33827">
                                            <p:txEl>
                                              <p:pRg st="2" end="2"/>
                                            </p:txEl>
                                          </p:spTgt>
                                        </p:tgtEl>
                                        <p:attrNameLst>
                                          <p:attrName>style.visibility</p:attrName>
                                        </p:attrNameLst>
                                      </p:cBhvr>
                                      <p:to>
                                        <p:strVal val="visible"/>
                                      </p:to>
                                    </p:set>
                                    <p:animEffect transition="in" filter="fade">
                                      <p:cBhvr>
                                        <p:cTn id="7" dur="2000"/>
                                        <p:tgtEl>
                                          <p:spTgt spid="333827">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33827">
                                            <p:txEl>
                                              <p:pRg st="4" end="4"/>
                                            </p:txEl>
                                          </p:spTgt>
                                        </p:tgtEl>
                                        <p:attrNameLst>
                                          <p:attrName>style.visibility</p:attrName>
                                        </p:attrNameLst>
                                      </p:cBhvr>
                                      <p:to>
                                        <p:strVal val="visible"/>
                                      </p:to>
                                    </p:set>
                                    <p:animEffect transition="in" filter="fade">
                                      <p:cBhvr>
                                        <p:cTn id="12" dur="2000"/>
                                        <p:tgtEl>
                                          <p:spTgt spid="3338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3070" y="1810945"/>
            <a:ext cx="5757863" cy="3236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274079" y="1098659"/>
            <a:ext cx="595844" cy="543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8418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000"/>
                                  </p:stCondLst>
                                  <p:childTnLst>
                                    <p:set>
                                      <p:cBhvr>
                                        <p:cTn id="6" dur="1" fill="hold">
                                          <p:stCondLst>
                                            <p:cond delay="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dirty="0"/>
          </a:p>
        </p:txBody>
      </p:sp>
      <p:sp>
        <p:nvSpPr>
          <p:cNvPr id="5" name="Text Placeholder 4"/>
          <p:cNvSpPr>
            <a:spLocks noGrp="1"/>
          </p:cNvSpPr>
          <p:nvPr>
            <p:ph type="body" idx="1"/>
          </p:nvPr>
        </p:nvSpPr>
        <p:spPr/>
        <p:txBody>
          <a:bodyPr>
            <a:normAutofit/>
          </a:bodyPr>
          <a:lstStyle/>
          <a:p>
            <a:r>
              <a:rPr lang="en-GB" sz="4000" b="1" cap="all" dirty="0">
                <a:solidFill>
                  <a:srgbClr val="330066"/>
                </a:solidFill>
                <a:latin typeface="+mj-lt"/>
                <a:ea typeface="+mj-ea"/>
                <a:cs typeface="+mj-cs"/>
              </a:rPr>
              <a:t>A new name…</a:t>
            </a:r>
          </a:p>
        </p:txBody>
      </p:sp>
    </p:spTree>
    <p:extLst>
      <p:ext uri="{BB962C8B-B14F-4D97-AF65-F5344CB8AC3E}">
        <p14:creationId xmlns:p14="http://schemas.microsoft.com/office/powerpoint/2010/main" val="711471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err="1"/>
              <a:t>Brosmal</a:t>
            </a:r>
            <a:endParaRPr lang="en-GB" dirty="0"/>
          </a:p>
        </p:txBody>
      </p:sp>
      <p:sp>
        <p:nvSpPr>
          <p:cNvPr id="3" name="Content Placeholder 2"/>
          <p:cNvSpPr>
            <a:spLocks noGrp="1"/>
          </p:cNvSpPr>
          <p:nvPr>
            <p:ph idx="1"/>
          </p:nvPr>
        </p:nvSpPr>
        <p:spPr/>
        <p:txBody>
          <a:bodyPr/>
          <a:lstStyle/>
          <a:p>
            <a:endParaRPr lang="en-GB"/>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6645" y="1818089"/>
            <a:ext cx="5750719" cy="3221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0291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err="1"/>
              <a:t>Brosmal</a:t>
            </a:r>
            <a:endParaRPr lang="en-GB" dirty="0"/>
          </a:p>
        </p:txBody>
      </p:sp>
      <p:sp>
        <p:nvSpPr>
          <p:cNvPr id="3" name="Content Placeholder 2"/>
          <p:cNvSpPr>
            <a:spLocks noGrp="1"/>
          </p:cNvSpPr>
          <p:nvPr>
            <p:ph idx="1"/>
          </p:nvPr>
        </p:nvSpPr>
        <p:spPr/>
        <p:txBody>
          <a:bodyPr/>
          <a:lstStyle/>
          <a:p>
            <a:endParaRPr lang="en-GB"/>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6645" y="1825232"/>
            <a:ext cx="5750719" cy="3207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7457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err="1"/>
              <a:t>Brosmal</a:t>
            </a:r>
            <a:endParaRPr lang="en-GB" dirty="0"/>
          </a:p>
        </p:txBody>
      </p:sp>
      <p:sp>
        <p:nvSpPr>
          <p:cNvPr id="3" name="Content Placeholder 2"/>
          <p:cNvSpPr>
            <a:spLocks noGrp="1"/>
          </p:cNvSpPr>
          <p:nvPr>
            <p:ph idx="1"/>
          </p:nvPr>
        </p:nvSpPr>
        <p:spPr/>
        <p:txBody>
          <a:bodyPr/>
          <a:lstStyle/>
          <a:p>
            <a:endParaRPr lang="en-GB"/>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5214" y="1807370"/>
            <a:ext cx="5793581" cy="3243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1742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err="1"/>
              <a:t>Brosmal</a:t>
            </a:r>
            <a:endParaRPr lang="en-GB" dirty="0"/>
          </a:p>
        </p:txBody>
      </p:sp>
      <p:sp>
        <p:nvSpPr>
          <p:cNvPr id="3" name="Content Placeholder 2"/>
          <p:cNvSpPr>
            <a:spLocks noGrp="1"/>
          </p:cNvSpPr>
          <p:nvPr>
            <p:ph idx="1"/>
          </p:nvPr>
        </p:nvSpPr>
        <p:spPr/>
        <p:txBody>
          <a:bodyPr/>
          <a:lstStyle/>
          <a:p>
            <a:endParaRPr lang="en-GB"/>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789" y="1803801"/>
            <a:ext cx="5736431" cy="3250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4833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err="1"/>
              <a:t>Brosmal</a:t>
            </a:r>
            <a:endParaRPr lang="en-GB" dirty="0"/>
          </a:p>
        </p:txBody>
      </p:sp>
      <p:sp>
        <p:nvSpPr>
          <p:cNvPr id="3" name="Content Placeholder 2"/>
          <p:cNvSpPr>
            <a:spLocks noGrp="1"/>
          </p:cNvSpPr>
          <p:nvPr>
            <p:ph idx="1"/>
          </p:nvPr>
        </p:nvSpPr>
        <p:spPr/>
        <p:txBody>
          <a:bodyPr/>
          <a:lstStyle/>
          <a:p>
            <a:endParaRPr lang="en-GB"/>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3070" y="1810945"/>
            <a:ext cx="5757863" cy="3236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699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NOT a </a:t>
            </a:r>
            <a:r>
              <a:rPr lang="en-GB" dirty="0" err="1"/>
              <a:t>Brosmal</a:t>
            </a:r>
            <a:endParaRPr lang="en-GB" dirty="0"/>
          </a:p>
        </p:txBody>
      </p:sp>
      <p:pic>
        <p:nvPicPr>
          <p:cNvPr id="2355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89499" y="1829395"/>
            <a:ext cx="5765006" cy="3271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2094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NOT a </a:t>
            </a:r>
            <a:r>
              <a:rPr lang="en-GB" dirty="0" err="1"/>
              <a:t>Brosmal</a:t>
            </a:r>
            <a:endParaRPr lang="en-GB" dirty="0"/>
          </a:p>
        </p:txBody>
      </p:sp>
      <p:sp>
        <p:nvSpPr>
          <p:cNvPr id="3" name="Content Placeholder 2"/>
          <p:cNvSpPr>
            <a:spLocks noGrp="1"/>
          </p:cNvSpPr>
          <p:nvPr>
            <p:ph idx="1"/>
          </p:nvPr>
        </p:nvSpPr>
        <p:spPr/>
        <p:txBody>
          <a:bodyPr/>
          <a:lstStyle/>
          <a:p>
            <a:endParaRPr lang="en-GB"/>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3070" y="1821657"/>
            <a:ext cx="5757863" cy="3214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9350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NOT a </a:t>
            </a:r>
            <a:r>
              <a:rPr lang="en-GB" dirty="0" err="1"/>
              <a:t>Brosmal</a:t>
            </a:r>
            <a:endParaRPr lang="en-GB" dirty="0"/>
          </a:p>
        </p:txBody>
      </p:sp>
      <p:sp>
        <p:nvSpPr>
          <p:cNvPr id="3" name="Content Placeholder 2"/>
          <p:cNvSpPr>
            <a:spLocks noGrp="1"/>
          </p:cNvSpPr>
          <p:nvPr>
            <p:ph idx="1"/>
          </p:nvPr>
        </p:nvSpPr>
        <p:spPr/>
        <p:txBody>
          <a:bodyPr/>
          <a:lstStyle/>
          <a:p>
            <a:endParaRPr lang="en-GB"/>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0932" y="1818089"/>
            <a:ext cx="5722144" cy="3221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6458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1A0A0-3459-44E9-9955-1D581E6433A6}"/>
              </a:ext>
            </a:extLst>
          </p:cNvPr>
          <p:cNvSpPr>
            <a:spLocks noGrp="1"/>
          </p:cNvSpPr>
          <p:nvPr>
            <p:ph type="title"/>
          </p:nvPr>
        </p:nvSpPr>
        <p:spPr/>
        <p:txBody>
          <a:bodyPr/>
          <a:lstStyle/>
          <a:p>
            <a:endParaRPr lang="en-GB"/>
          </a:p>
        </p:txBody>
      </p:sp>
      <p:sp>
        <p:nvSpPr>
          <p:cNvPr id="7171" name="Rectangle 3">
            <a:extLst>
              <a:ext uri="{FF2B5EF4-FFF2-40B4-BE49-F238E27FC236}">
                <a16:creationId xmlns:a16="http://schemas.microsoft.com/office/drawing/2014/main" id="{8A0F5EE4-FDFA-4763-8B3B-B7155E29D8B4}"/>
              </a:ext>
            </a:extLst>
          </p:cNvPr>
          <p:cNvSpPr>
            <a:spLocks noGrp="1" noChangeArrowheads="1"/>
          </p:cNvSpPr>
          <p:nvPr>
            <p:ph idx="1"/>
          </p:nvPr>
        </p:nvSpPr>
        <p:spPr/>
        <p:txBody>
          <a:bodyPr>
            <a:normAutofit/>
          </a:bodyPr>
          <a:lstStyle/>
          <a:p>
            <a:pPr marL="0" indent="0">
              <a:lnSpc>
                <a:spcPct val="90000"/>
              </a:lnSpc>
              <a:buNone/>
            </a:pPr>
            <a:r>
              <a:rPr lang="en-US" altLang="en-US"/>
              <a:t>Caleb Gattegno said:</a:t>
            </a:r>
          </a:p>
          <a:p>
            <a:pPr marL="0" indent="0">
              <a:lnSpc>
                <a:spcPct val="90000"/>
              </a:lnSpc>
              <a:buNone/>
            </a:pPr>
            <a:endParaRPr lang="en-US" altLang="en-US"/>
          </a:p>
          <a:p>
            <a:pPr marL="0" indent="0">
              <a:lnSpc>
                <a:spcPct val="90000"/>
              </a:lnSpc>
              <a:buNone/>
            </a:pPr>
            <a:r>
              <a:rPr lang="en-US" altLang="en-US"/>
              <a:t>… there is knowledge that is distinguished sharply from awareness - the knowledge solely entrusted to one’s memory, such as the label for such an object or a telephone number, items which are arbitrary. Without someone else, that knowledge would not exist for us (p55).</a:t>
            </a:r>
          </a:p>
          <a:p>
            <a:pPr marL="0" indent="0">
              <a:lnSpc>
                <a:spcPct val="90000"/>
              </a:lnSpc>
              <a:buNone/>
            </a:pPr>
            <a:endParaRPr lang="en-US" altLang="en-US"/>
          </a:p>
          <a:p>
            <a:pPr marL="0" indent="0">
              <a:lnSpc>
                <a:spcPct val="90000"/>
              </a:lnSpc>
              <a:buNone/>
            </a:pPr>
            <a:r>
              <a:rPr lang="en-US" altLang="en-US" sz="1500"/>
              <a:t>Gattegno, C. (1987), </a:t>
            </a:r>
            <a:r>
              <a:rPr lang="en-US" altLang="en-US" sz="1500" i="1"/>
              <a:t>The Science of Education. Part 1 ‑ Theoretical Considerations</a:t>
            </a:r>
            <a:r>
              <a:rPr lang="en-US" altLang="en-US" sz="1500"/>
              <a:t>, New York: Educational Solutions.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1568773"/>
            <a:ext cx="7772400" cy="2868339"/>
          </a:xfrm>
        </p:spPr>
        <p:txBody>
          <a:bodyPr>
            <a:noAutofit/>
          </a:bodyPr>
          <a:lstStyle/>
          <a:p>
            <a:r>
              <a:rPr lang="en-GB" sz="4000" b="1" cap="all" dirty="0">
                <a:solidFill>
                  <a:srgbClr val="330066"/>
                </a:solidFill>
                <a:latin typeface="+mj-lt"/>
                <a:ea typeface="+mj-ea"/>
                <a:cs typeface="+mj-cs"/>
              </a:rPr>
              <a:t>Your turn to say….</a:t>
            </a:r>
          </a:p>
          <a:p>
            <a:endParaRPr lang="en-GB" sz="4000" b="1" cap="all" dirty="0">
              <a:solidFill>
                <a:srgbClr val="330066"/>
              </a:solidFill>
              <a:latin typeface="+mj-lt"/>
              <a:ea typeface="+mj-ea"/>
              <a:cs typeface="+mj-cs"/>
            </a:endParaRPr>
          </a:p>
          <a:p>
            <a:r>
              <a:rPr lang="en-GB" sz="4000" b="1" cap="all" dirty="0">
                <a:solidFill>
                  <a:srgbClr val="330066"/>
                </a:solidFill>
                <a:latin typeface="+mj-lt"/>
                <a:ea typeface="+mj-ea"/>
                <a:cs typeface="+mj-cs"/>
              </a:rPr>
              <a:t>Chant “</a:t>
            </a:r>
            <a:r>
              <a:rPr lang="en-GB" sz="4000" b="1" cap="all" dirty="0" err="1">
                <a:solidFill>
                  <a:srgbClr val="330066"/>
                </a:solidFill>
                <a:latin typeface="+mj-lt"/>
                <a:ea typeface="+mj-ea"/>
                <a:cs typeface="+mj-cs"/>
              </a:rPr>
              <a:t>Brosmal</a:t>
            </a:r>
            <a:r>
              <a:rPr lang="en-GB" sz="4000" b="1" cap="all" dirty="0">
                <a:solidFill>
                  <a:srgbClr val="330066"/>
                </a:solidFill>
                <a:latin typeface="+mj-lt"/>
                <a:ea typeface="+mj-ea"/>
                <a:cs typeface="+mj-cs"/>
              </a:rPr>
              <a:t>”… or shout “no”!</a:t>
            </a:r>
          </a:p>
        </p:txBody>
      </p:sp>
    </p:spTree>
    <p:extLst>
      <p:ext uri="{BB962C8B-B14F-4D97-AF65-F5344CB8AC3E}">
        <p14:creationId xmlns:p14="http://schemas.microsoft.com/office/powerpoint/2010/main" val="1402591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0213" y="1818089"/>
            <a:ext cx="5743575" cy="3221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274079" y="1098659"/>
            <a:ext cx="595844" cy="543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0119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000"/>
                                  </p:stCondLst>
                                  <p:childTnLst>
                                    <p:set>
                                      <p:cBhvr>
                                        <p:cTn id="6" dur="1" fill="hold">
                                          <p:stCondLst>
                                            <p:cond delay="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7357" y="1821657"/>
            <a:ext cx="5729288" cy="3214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274079" y="1098659"/>
            <a:ext cx="595844" cy="543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150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000"/>
                                  </p:stCondLst>
                                  <p:childTnLst>
                                    <p:set>
                                      <p:cBhvr>
                                        <p:cTn id="6" dur="1" fill="hold">
                                          <p:stCondLst>
                                            <p:cond delay="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8788" y="1846664"/>
            <a:ext cx="5686425" cy="3164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274079" y="1098659"/>
            <a:ext cx="595844" cy="543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1418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000"/>
                                  </p:stCondLst>
                                  <p:childTnLst>
                                    <p:set>
                                      <p:cBhvr>
                                        <p:cTn id="6" dur="1" fill="hold">
                                          <p:stCondLst>
                                            <p:cond delay="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789" y="1825232"/>
            <a:ext cx="5736431" cy="3207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274079" y="1098659"/>
            <a:ext cx="595844" cy="543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2561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000"/>
                                  </p:stCondLst>
                                  <p:childTnLst>
                                    <p:set>
                                      <p:cBhvr>
                                        <p:cTn id="6" dur="1" fill="hold">
                                          <p:stCondLst>
                                            <p:cond delay="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1645" y="1818089"/>
            <a:ext cx="5700713" cy="3221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274079" y="1098659"/>
            <a:ext cx="595844" cy="543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1065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000"/>
                                  </p:stCondLst>
                                  <p:childTnLst>
                                    <p:set>
                                      <p:cBhvr>
                                        <p:cTn id="6" dur="1" fill="hold">
                                          <p:stCondLst>
                                            <p:cond delay="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95536" y="458670"/>
            <a:ext cx="8352928" cy="4842538"/>
          </a:xfrm>
        </p:spPr>
        <p:txBody>
          <a:bodyPr>
            <a:noAutofit/>
          </a:bodyPr>
          <a:lstStyle/>
          <a:p>
            <a:r>
              <a:rPr lang="en-GB" sz="4000" b="1" cap="all" dirty="0">
                <a:solidFill>
                  <a:srgbClr val="330066"/>
                </a:solidFill>
                <a:latin typeface="+mj-lt"/>
                <a:ea typeface="+mj-ea"/>
                <a:cs typeface="+mj-cs"/>
              </a:rPr>
              <a:t>Your turn to say….</a:t>
            </a:r>
          </a:p>
          <a:p>
            <a:endParaRPr lang="en-GB" sz="4000" b="1" cap="all" dirty="0">
              <a:solidFill>
                <a:srgbClr val="330066"/>
              </a:solidFill>
              <a:latin typeface="+mj-lt"/>
              <a:ea typeface="+mj-ea"/>
              <a:cs typeface="+mj-cs"/>
            </a:endParaRPr>
          </a:p>
          <a:p>
            <a:r>
              <a:rPr lang="en-GB" sz="4000" b="1" cap="all" dirty="0">
                <a:solidFill>
                  <a:srgbClr val="330066"/>
                </a:solidFill>
                <a:latin typeface="+mj-lt"/>
                <a:ea typeface="+mj-ea"/>
                <a:cs typeface="+mj-cs"/>
              </a:rPr>
              <a:t>Chant “</a:t>
            </a:r>
            <a:r>
              <a:rPr lang="en-GB" sz="4000" b="1" cap="all" dirty="0" err="1">
                <a:solidFill>
                  <a:srgbClr val="330066"/>
                </a:solidFill>
                <a:latin typeface="+mj-lt"/>
                <a:ea typeface="+mj-ea"/>
                <a:cs typeface="+mj-cs"/>
              </a:rPr>
              <a:t>Brosmal</a:t>
            </a:r>
            <a:r>
              <a:rPr lang="en-GB" sz="4000" b="1" cap="all" dirty="0">
                <a:solidFill>
                  <a:srgbClr val="330066"/>
                </a:solidFill>
                <a:latin typeface="+mj-lt"/>
                <a:ea typeface="+mj-ea"/>
                <a:cs typeface="+mj-cs"/>
              </a:rPr>
              <a:t>” and/or “</a:t>
            </a:r>
            <a:r>
              <a:rPr lang="en-GB" sz="4000" b="1" cap="all" dirty="0" err="1">
                <a:solidFill>
                  <a:srgbClr val="330066"/>
                </a:solidFill>
                <a:latin typeface="+mj-lt"/>
                <a:ea typeface="+mj-ea"/>
                <a:cs typeface="+mj-cs"/>
              </a:rPr>
              <a:t>Drammer</a:t>
            </a:r>
            <a:r>
              <a:rPr lang="en-GB" sz="4000" b="1" cap="all" dirty="0">
                <a:solidFill>
                  <a:srgbClr val="330066"/>
                </a:solidFill>
                <a:latin typeface="+mj-lt"/>
                <a:ea typeface="+mj-ea"/>
                <a:cs typeface="+mj-cs"/>
              </a:rPr>
              <a:t>”…</a:t>
            </a:r>
          </a:p>
          <a:p>
            <a:endParaRPr lang="en-GB" sz="4000" b="1" cap="all" dirty="0">
              <a:solidFill>
                <a:srgbClr val="330066"/>
              </a:solidFill>
              <a:latin typeface="+mj-lt"/>
              <a:ea typeface="+mj-ea"/>
              <a:cs typeface="+mj-cs"/>
            </a:endParaRPr>
          </a:p>
          <a:p>
            <a:r>
              <a:rPr lang="en-GB" sz="4000" b="1" cap="all" dirty="0">
                <a:solidFill>
                  <a:srgbClr val="330066"/>
                </a:solidFill>
                <a:latin typeface="+mj-lt"/>
                <a:ea typeface="+mj-ea"/>
                <a:cs typeface="+mj-cs"/>
              </a:rPr>
              <a:t>or Shout “no”!</a:t>
            </a:r>
          </a:p>
        </p:txBody>
      </p:sp>
    </p:spTree>
    <p:extLst>
      <p:ext uri="{BB962C8B-B14F-4D97-AF65-F5344CB8AC3E}">
        <p14:creationId xmlns:p14="http://schemas.microsoft.com/office/powerpoint/2010/main" val="3122066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GB" dirty="0"/>
          </a:p>
        </p:txBody>
      </p:sp>
      <p:sp>
        <p:nvSpPr>
          <p:cNvPr id="3" name="Content Placeholder 2"/>
          <p:cNvSpPr>
            <a:spLocks noGrp="1"/>
          </p:cNvSpPr>
          <p:nvPr>
            <p:ph idx="1"/>
          </p:nvPr>
        </p:nvSpPr>
        <p:spPr/>
        <p:txBody>
          <a:bodyPr/>
          <a:lstStyle/>
          <a:p>
            <a:endParaRPr lang="en-GB"/>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789" y="1803801"/>
            <a:ext cx="5736431" cy="3250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274079" y="1106746"/>
            <a:ext cx="595844" cy="543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4548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000"/>
                                  </p:stCondLst>
                                  <p:childTnLst>
                                    <p:set>
                                      <p:cBhvr>
                                        <p:cTn id="6" dur="1" fill="hold">
                                          <p:stCondLst>
                                            <p:cond delay="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pic>
        <p:nvPicPr>
          <p:cNvPr id="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274079" y="1098659"/>
            <a:ext cx="595844" cy="543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0932" y="1853807"/>
            <a:ext cx="5722144" cy="3150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090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000"/>
                                  </p:stCondLst>
                                  <p:childTnLst>
                                    <p:set>
                                      <p:cBhvr>
                                        <p:cTn id="6" dur="1" fill="hold">
                                          <p:stCondLst>
                                            <p:cond delay="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3070" y="1803801"/>
            <a:ext cx="5757863" cy="3250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274079" y="1098659"/>
            <a:ext cx="595844" cy="543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0353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000"/>
                                  </p:stCondLst>
                                  <p:childTnLst>
                                    <p:set>
                                      <p:cBhvr>
                                        <p:cTn id="6" dur="1" fill="hold">
                                          <p:stCondLst>
                                            <p:cond delay="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a:extLst>
              <a:ext uri="{FF2B5EF4-FFF2-40B4-BE49-F238E27FC236}">
                <a16:creationId xmlns:a16="http://schemas.microsoft.com/office/drawing/2014/main" id="{4C696112-3CE3-4C98-BA1D-11DD3A7C0BF2}"/>
              </a:ext>
            </a:extLst>
          </p:cNvPr>
          <p:cNvSpPr>
            <a:spLocks noChangeArrowheads="1"/>
          </p:cNvSpPr>
          <p:nvPr/>
        </p:nvSpPr>
        <p:spPr bwMode="auto">
          <a:xfrm>
            <a:off x="2681291" y="908720"/>
            <a:ext cx="3780235" cy="3780235"/>
          </a:xfrm>
          <a:prstGeom prst="rect">
            <a:avLst/>
          </a:prstGeom>
          <a:solidFill>
            <a:srgbClr val="C0C0C0"/>
          </a:solidFill>
          <a:ln w="9525">
            <a:solidFill>
              <a:schemeClr val="tx1"/>
            </a:solidFill>
            <a:miter lim="800000"/>
            <a:headEnd/>
            <a:tailEnd/>
          </a:ln>
        </p:spPr>
        <p:txBody>
          <a:bodyPr wrap="none" anchor="ctr"/>
          <a:lstStyle>
            <a:lvl1pPr eaLnBrk="0" hangingPunct="0">
              <a:spcBef>
                <a:spcPct val="20000"/>
              </a:spcBef>
              <a:buClr>
                <a:srgbClr val="CCFF33"/>
              </a:buClr>
              <a:buSzPct val="80000"/>
              <a:buFont typeface="Wingdings" panose="05000000000000000000" pitchFamily="2" charset="2"/>
              <a:buChar char="o"/>
              <a:defRPr sz="2800">
                <a:solidFill>
                  <a:schemeClr val="tx1"/>
                </a:solidFill>
                <a:latin typeface="Arial" panose="020B0604020202020204" pitchFamily="34" charset="0"/>
              </a:defRPr>
            </a:lvl1pPr>
            <a:lvl2pPr marL="742950" indent="-285750" eaLnBrk="0" hangingPunct="0">
              <a:spcBef>
                <a:spcPct val="20000"/>
              </a:spcBef>
              <a:buClr>
                <a:srgbClr val="CCFF33"/>
              </a:buClr>
              <a:buChar char="–"/>
              <a:defRPr sz="2800">
                <a:solidFill>
                  <a:schemeClr val="tx1"/>
                </a:solidFill>
                <a:latin typeface="Arial" panose="020B0604020202020204" pitchFamily="34" charset="0"/>
              </a:defRPr>
            </a:lvl2pPr>
            <a:lvl3pPr marL="1143000" indent="-228600" eaLnBrk="0" hangingPunct="0">
              <a:spcBef>
                <a:spcPct val="20000"/>
              </a:spcBef>
              <a:buClr>
                <a:srgbClr val="CCFF33"/>
              </a:buClr>
              <a:buSzPct val="65000"/>
              <a:buFont typeface="Wingdings" panose="05000000000000000000" pitchFamily="2" charset="2"/>
              <a:buChar char="o"/>
              <a:defRPr sz="2800">
                <a:solidFill>
                  <a:schemeClr val="tx1"/>
                </a:solidFill>
                <a:latin typeface="Arial" panose="020B0604020202020204" pitchFamily="34" charset="0"/>
              </a:defRPr>
            </a:lvl3pPr>
            <a:lvl4pPr marL="1600200" indent="-228600" eaLnBrk="0" hangingPunct="0">
              <a:spcBef>
                <a:spcPct val="20000"/>
              </a:spcBef>
              <a:buClr>
                <a:srgbClr val="CCFF33"/>
              </a:buClr>
              <a:buSzPct val="80000"/>
              <a:buChar char="–"/>
              <a:defRPr sz="2800">
                <a:solidFill>
                  <a:schemeClr val="tx1"/>
                </a:solidFill>
                <a:latin typeface="Arial" panose="020B0604020202020204" pitchFamily="34" charset="0"/>
              </a:defRPr>
            </a:lvl4pPr>
            <a:lvl5pPr marL="2057400" indent="-228600" eaLnBrk="0" hangingPunct="0">
              <a:spcBef>
                <a:spcPct val="20000"/>
              </a:spcBef>
              <a:buClr>
                <a:srgbClr val="CCFF33"/>
              </a:buClr>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CCFF33"/>
              </a:buClr>
              <a:buChar char="»"/>
              <a:defRPr sz="28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a:solidFill>
                <a:srgbClr val="DDDDDD"/>
              </a:solidFill>
              <a:latin typeface="Times New Roman" panose="02020603050405020304" pitchFamily="18" charset="0"/>
            </a:endParaRPr>
          </a:p>
        </p:txBody>
      </p:sp>
      <p:pic>
        <p:nvPicPr>
          <p:cNvPr id="8195" name="Picture 2">
            <a:extLst>
              <a:ext uri="{FF2B5EF4-FFF2-40B4-BE49-F238E27FC236}">
                <a16:creationId xmlns:a16="http://schemas.microsoft.com/office/drawing/2014/main" id="{EF922E92-FF03-46DB-A6F1-A5213D87852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9804" y="1538291"/>
            <a:ext cx="875109" cy="1997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74D4B739-92F2-4BCB-986C-B24A75E3F9DE}"/>
              </a:ext>
            </a:extLst>
          </p:cNvPr>
          <p:cNvSpPr txBox="1"/>
          <p:nvPr/>
        </p:nvSpPr>
        <p:spPr>
          <a:xfrm>
            <a:off x="1439060" y="4941168"/>
            <a:ext cx="6264696" cy="914400"/>
          </a:xfrm>
          <a:prstGeom prst="rect">
            <a:avLst/>
          </a:prstGeom>
        </p:spPr>
        <p:txBody>
          <a:bodyPr vert="horz" wrap="none" lIns="91440" tIns="45720" rIns="91440" bIns="45720" rtlCol="0" anchor="ctr">
            <a:normAutofit/>
          </a:bodyPr>
          <a:lstStyle/>
          <a:p>
            <a:r>
              <a:rPr lang="en-GB" b="0" dirty="0"/>
              <a:t>As you can </a:t>
            </a:r>
            <a:r>
              <a:rPr lang="en-GB" dirty="0"/>
              <a:t>t</a:t>
            </a:r>
            <a:r>
              <a:rPr lang="en-GB" b="0" dirty="0"/>
              <a:t>ell, there must be 360 degrees in a whole turn!</a:t>
            </a:r>
          </a:p>
          <a:p>
            <a:endParaRPr lang="en-GB" dirty="0"/>
          </a:p>
          <a:p>
            <a:r>
              <a:rPr lang="en-GB" b="0" dirty="0"/>
              <a:t>The way a whole turn is divided is just a social convention.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5"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274079" y="1098659"/>
            <a:ext cx="595844" cy="543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7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9507" y="1825232"/>
            <a:ext cx="5664994" cy="3207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3280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000"/>
                                  </p:stCondLst>
                                  <p:childTnLst>
                                    <p:set>
                                      <p:cBhvr>
                                        <p:cTn id="6" dur="1" fill="hold">
                                          <p:stCondLst>
                                            <p:cond delay="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5"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274079" y="1098659"/>
            <a:ext cx="595844" cy="543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7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4500" y="1828800"/>
            <a:ext cx="5715000"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8483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000"/>
                                  </p:stCondLst>
                                  <p:childTnLst>
                                    <p:set>
                                      <p:cBhvr>
                                        <p:cTn id="6" dur="1" fill="hold">
                                          <p:stCondLst>
                                            <p:cond delay="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0932" y="1828800"/>
            <a:ext cx="5722144"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274079" y="1098659"/>
            <a:ext cx="595844" cy="543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3372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000"/>
                                  </p:stCondLst>
                                  <p:childTnLst>
                                    <p:set>
                                      <p:cBhvr>
                                        <p:cTn id="6" dur="1" fill="hold">
                                          <p:stCondLst>
                                            <p:cond delay="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dirty="0"/>
          </a:p>
        </p:txBody>
      </p:sp>
      <p:sp>
        <p:nvSpPr>
          <p:cNvPr id="5" name="Text Placeholder 4"/>
          <p:cNvSpPr>
            <a:spLocks noGrp="1"/>
          </p:cNvSpPr>
          <p:nvPr>
            <p:ph type="body" idx="1"/>
          </p:nvPr>
        </p:nvSpPr>
        <p:spPr>
          <a:xfrm>
            <a:off x="722313" y="1700808"/>
            <a:ext cx="7772400" cy="1500187"/>
          </a:xfrm>
        </p:spPr>
        <p:txBody>
          <a:bodyPr>
            <a:normAutofit/>
          </a:bodyPr>
          <a:lstStyle/>
          <a:p>
            <a:r>
              <a:rPr lang="en-GB" sz="4000" b="1" cap="all" dirty="0">
                <a:solidFill>
                  <a:srgbClr val="330066"/>
                </a:solidFill>
                <a:latin typeface="+mj-lt"/>
                <a:ea typeface="+mj-ea"/>
                <a:cs typeface="+mj-cs"/>
              </a:rPr>
              <a:t>A new name…</a:t>
            </a:r>
          </a:p>
        </p:txBody>
      </p:sp>
    </p:spTree>
    <p:extLst>
      <p:ext uri="{BB962C8B-B14F-4D97-AF65-F5344CB8AC3E}">
        <p14:creationId xmlns:p14="http://schemas.microsoft.com/office/powerpoint/2010/main" val="3341932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err="1"/>
              <a:t>Tribble</a:t>
            </a:r>
            <a:endParaRPr lang="en-GB" dirty="0"/>
          </a:p>
        </p:txBody>
      </p:sp>
      <p:pic>
        <p:nvPicPr>
          <p:cNvPr id="358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21645" y="1872259"/>
            <a:ext cx="5700713" cy="3186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2730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err="1"/>
              <a:t>Tribble</a:t>
            </a:r>
            <a:endParaRPr lang="en-GB" dirty="0"/>
          </a:p>
        </p:txBody>
      </p:sp>
      <p:sp>
        <p:nvSpPr>
          <p:cNvPr id="3" name="Content Placeholder 2"/>
          <p:cNvSpPr>
            <a:spLocks noGrp="1"/>
          </p:cNvSpPr>
          <p:nvPr>
            <p:ph idx="1"/>
          </p:nvPr>
        </p:nvSpPr>
        <p:spPr/>
        <p:txBody>
          <a:bodyPr/>
          <a:lstStyle/>
          <a:p>
            <a:endParaRPr lang="en-GB"/>
          </a:p>
        </p:txBody>
      </p:sp>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2364" y="1832376"/>
            <a:ext cx="5679281" cy="3193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3063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err="1"/>
              <a:t>Tribble</a:t>
            </a:r>
            <a:endParaRPr lang="en-GB" dirty="0"/>
          </a:p>
        </p:txBody>
      </p:sp>
      <p:sp>
        <p:nvSpPr>
          <p:cNvPr id="3" name="Content Placeholder 2"/>
          <p:cNvSpPr>
            <a:spLocks noGrp="1"/>
          </p:cNvSpPr>
          <p:nvPr>
            <p:ph idx="1"/>
          </p:nvPr>
        </p:nvSpPr>
        <p:spPr/>
        <p:txBody>
          <a:bodyPr/>
          <a:lstStyle/>
          <a:p>
            <a:endParaRPr lang="en-GB"/>
          </a:p>
        </p:txBody>
      </p:sp>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3075" y="1843088"/>
            <a:ext cx="5657850" cy="3171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9332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err="1"/>
              <a:t>Tribble</a:t>
            </a:r>
            <a:endParaRPr lang="en-GB" dirty="0"/>
          </a:p>
        </p:txBody>
      </p:sp>
      <p:sp>
        <p:nvSpPr>
          <p:cNvPr id="3" name="Content Placeholder 2"/>
          <p:cNvSpPr>
            <a:spLocks noGrp="1"/>
          </p:cNvSpPr>
          <p:nvPr>
            <p:ph idx="1"/>
          </p:nvPr>
        </p:nvSpPr>
        <p:spPr/>
        <p:txBody>
          <a:bodyPr/>
          <a:lstStyle/>
          <a:p>
            <a:endParaRPr lang="en-GB"/>
          </a:p>
        </p:txBody>
      </p:sp>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1645" y="1835945"/>
            <a:ext cx="5700713" cy="3186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1498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NOT a </a:t>
            </a:r>
            <a:r>
              <a:rPr lang="en-GB" dirty="0" err="1"/>
              <a:t>Tribble</a:t>
            </a:r>
            <a:endParaRPr lang="en-GB" dirty="0"/>
          </a:p>
        </p:txBody>
      </p:sp>
      <p:pic>
        <p:nvPicPr>
          <p:cNvPr id="399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39505" y="1865114"/>
            <a:ext cx="5664994"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2937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a:t>NOT a Tribble</a:t>
            </a:r>
            <a:endParaRPr lang="en-GB" dirty="0"/>
          </a:p>
        </p:txBody>
      </p:sp>
      <p:sp>
        <p:nvSpPr>
          <p:cNvPr id="3" name="Content Placeholder 2"/>
          <p:cNvSpPr>
            <a:spLocks noGrp="1"/>
          </p:cNvSpPr>
          <p:nvPr>
            <p:ph idx="1"/>
          </p:nvPr>
        </p:nvSpPr>
        <p:spPr/>
        <p:txBody>
          <a:bodyPr/>
          <a:lstStyle/>
          <a:p>
            <a:endParaRPr lang="en-GB"/>
          </a:p>
        </p:txBody>
      </p:sp>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9507" y="1818089"/>
            <a:ext cx="5664994" cy="3221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7753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9F159-7317-4B52-BEB5-CC6A606F62A5}"/>
              </a:ext>
            </a:extLst>
          </p:cNvPr>
          <p:cNvSpPr>
            <a:spLocks noGrp="1"/>
          </p:cNvSpPr>
          <p:nvPr>
            <p:ph type="title"/>
          </p:nvPr>
        </p:nvSpPr>
        <p:spPr/>
        <p:txBody>
          <a:bodyPr/>
          <a:lstStyle/>
          <a:p>
            <a:endParaRPr lang="en-GB"/>
          </a:p>
        </p:txBody>
      </p:sp>
      <p:sp>
        <p:nvSpPr>
          <p:cNvPr id="9219" name="Rectangle 4">
            <a:extLst>
              <a:ext uri="{FF2B5EF4-FFF2-40B4-BE49-F238E27FC236}">
                <a16:creationId xmlns:a16="http://schemas.microsoft.com/office/drawing/2014/main" id="{D0ACB3F7-3BA2-48CC-BAF7-C77F389B122E}"/>
              </a:ext>
            </a:extLst>
          </p:cNvPr>
          <p:cNvSpPr>
            <a:spLocks noGrp="1" noChangeArrowheads="1"/>
          </p:cNvSpPr>
          <p:nvPr>
            <p:ph idx="1"/>
          </p:nvPr>
        </p:nvSpPr>
        <p:spPr/>
        <p:txBody>
          <a:bodyPr>
            <a:normAutofit lnSpcReduction="10000"/>
          </a:bodyPr>
          <a:lstStyle/>
          <a:p>
            <a:pPr marL="467904" indent="-467904">
              <a:lnSpc>
                <a:spcPct val="90000"/>
              </a:lnSpc>
              <a:buNone/>
            </a:pPr>
            <a:endParaRPr lang="en-GB" altLang="en-US" sz="1500" dirty="0"/>
          </a:p>
          <a:p>
            <a:pPr marL="0" indent="0">
              <a:lnSpc>
                <a:spcPct val="90000"/>
              </a:lnSpc>
              <a:buNone/>
            </a:pPr>
            <a:endParaRPr lang="en-GB" altLang="en-US" sz="1500" dirty="0"/>
          </a:p>
          <a:p>
            <a:pPr marL="0" indent="0">
              <a:lnSpc>
                <a:spcPct val="90000"/>
              </a:lnSpc>
              <a:buNone/>
            </a:pPr>
            <a:r>
              <a:rPr lang="en-GB" altLang="en-US" sz="2000" dirty="0"/>
              <a:t>Ginsburg gave a transcript of a conversation with a second grader, Kathy:</a:t>
            </a:r>
            <a:endParaRPr lang="en-US" altLang="en-US" sz="2000" dirty="0"/>
          </a:p>
          <a:p>
            <a:pPr marL="467904" indent="-467904">
              <a:lnSpc>
                <a:spcPct val="90000"/>
              </a:lnSpc>
              <a:buNone/>
            </a:pPr>
            <a:endParaRPr lang="en-GB" altLang="en-US" sz="2000" dirty="0"/>
          </a:p>
          <a:p>
            <a:pPr marL="467904" indent="-467904">
              <a:lnSpc>
                <a:spcPct val="90000"/>
              </a:lnSpc>
              <a:buNone/>
            </a:pPr>
            <a:endParaRPr lang="en-GB" altLang="en-US" sz="2000" dirty="0"/>
          </a:p>
          <a:p>
            <a:pPr marL="467904" indent="-467904">
              <a:lnSpc>
                <a:spcPct val="90000"/>
              </a:lnSpc>
              <a:buNone/>
            </a:pPr>
            <a:r>
              <a:rPr lang="en-GB" altLang="en-US" sz="2000" dirty="0"/>
              <a:t>I:	Why do you write a 13 like that, a 1 followed by a 3?</a:t>
            </a:r>
          </a:p>
          <a:p>
            <a:pPr marL="467904" indent="-467904">
              <a:lnSpc>
                <a:spcPct val="90000"/>
              </a:lnSpc>
              <a:buNone/>
            </a:pPr>
            <a:endParaRPr lang="en-GB" altLang="en-US" sz="2000" dirty="0"/>
          </a:p>
          <a:p>
            <a:pPr marL="467904" indent="-467904">
              <a:lnSpc>
                <a:spcPct val="90000"/>
              </a:lnSpc>
              <a:buNone/>
            </a:pPr>
            <a:r>
              <a:rPr lang="en-GB" altLang="en-US" sz="2000" dirty="0"/>
              <a:t>K:	</a:t>
            </a:r>
            <a:r>
              <a:rPr lang="en-GB" altLang="en-US" sz="2000" dirty="0" err="1"/>
              <a:t>‘Cause</a:t>
            </a:r>
            <a:r>
              <a:rPr lang="en-GB" altLang="en-US" sz="2000" dirty="0"/>
              <a:t> there’s one ten, right? So you just put 1. I don’t know why it’s made like that. They could put ten ones and a three. So you see 13 is like ten and a three, but the way we write it, it would be 103 so they just put 1 for one ten and 3 for the extra three that it adds on to the ten. (p116). </a:t>
            </a:r>
          </a:p>
          <a:p>
            <a:pPr marL="467904" indent="-467904">
              <a:lnSpc>
                <a:spcPct val="90000"/>
              </a:lnSpc>
              <a:buNone/>
            </a:pPr>
            <a:endParaRPr lang="en-GB" altLang="en-US" sz="1600" dirty="0">
              <a:latin typeface="Times New Roman" panose="02020603050405020304" pitchFamily="18" charset="0"/>
            </a:endParaRPr>
          </a:p>
          <a:p>
            <a:pPr marL="467904" indent="-467904">
              <a:lnSpc>
                <a:spcPct val="90000"/>
              </a:lnSpc>
              <a:buNone/>
            </a:pPr>
            <a:endParaRPr lang="en-GB" altLang="en-US" sz="1600" dirty="0"/>
          </a:p>
          <a:p>
            <a:pPr marL="467904" indent="-467904">
              <a:lnSpc>
                <a:spcPct val="90000"/>
              </a:lnSpc>
              <a:buNone/>
            </a:pPr>
            <a:r>
              <a:rPr lang="en-GB" altLang="en-US" sz="1600" dirty="0"/>
              <a:t>Ginsburg, H. (1977), </a:t>
            </a:r>
            <a:r>
              <a:rPr lang="en-GB" altLang="en-US" sz="1600" i="1" dirty="0"/>
              <a:t>Children's Arithmetic. The Learning Process</a:t>
            </a:r>
            <a:r>
              <a:rPr lang="en-GB" altLang="en-US" sz="1600" dirty="0"/>
              <a:t>, New York: D. Van Nostrand Company.</a:t>
            </a:r>
            <a:endParaRPr lang="en-US" altLang="en-US" sz="1600" dirty="0"/>
          </a:p>
          <a:p>
            <a:pPr marL="467904" indent="-467904">
              <a:lnSpc>
                <a:spcPct val="90000"/>
              </a:lnSpc>
              <a:buNone/>
            </a:pPr>
            <a:endParaRPr lang="en-GB" altLang="en-US" sz="15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51620" y="764704"/>
            <a:ext cx="6840760" cy="4266474"/>
          </a:xfrm>
        </p:spPr>
        <p:txBody>
          <a:bodyPr>
            <a:noAutofit/>
          </a:bodyPr>
          <a:lstStyle/>
          <a:p>
            <a:r>
              <a:rPr lang="en-GB" sz="4000" b="1" cap="all" dirty="0">
                <a:solidFill>
                  <a:srgbClr val="330066"/>
                </a:solidFill>
                <a:latin typeface="+mj-lt"/>
                <a:ea typeface="+mj-ea"/>
                <a:cs typeface="+mj-cs"/>
              </a:rPr>
              <a:t>Your turn to chant….</a:t>
            </a:r>
          </a:p>
          <a:p>
            <a:endParaRPr lang="en-GB" sz="4000" b="1" cap="all" dirty="0">
              <a:solidFill>
                <a:srgbClr val="330066"/>
              </a:solidFill>
              <a:latin typeface="+mj-lt"/>
              <a:ea typeface="+mj-ea"/>
              <a:cs typeface="+mj-cs"/>
            </a:endParaRPr>
          </a:p>
          <a:p>
            <a:r>
              <a:rPr lang="en-GB" sz="4000" b="1" cap="all" dirty="0">
                <a:solidFill>
                  <a:srgbClr val="330066"/>
                </a:solidFill>
                <a:latin typeface="+mj-lt"/>
                <a:ea typeface="+mj-ea"/>
                <a:cs typeface="+mj-cs"/>
              </a:rPr>
              <a:t> “</a:t>
            </a:r>
            <a:r>
              <a:rPr lang="en-GB" sz="4000" b="1" cap="all" dirty="0" err="1">
                <a:solidFill>
                  <a:srgbClr val="330066"/>
                </a:solidFill>
                <a:latin typeface="+mj-lt"/>
                <a:ea typeface="+mj-ea"/>
                <a:cs typeface="+mj-cs"/>
              </a:rPr>
              <a:t>Tribble</a:t>
            </a:r>
            <a:r>
              <a:rPr lang="en-GB" sz="4000" b="1" cap="all" dirty="0">
                <a:solidFill>
                  <a:srgbClr val="330066"/>
                </a:solidFill>
                <a:latin typeface="+mj-lt"/>
                <a:ea typeface="+mj-ea"/>
                <a:cs typeface="+mj-cs"/>
              </a:rPr>
              <a:t>”…</a:t>
            </a:r>
          </a:p>
          <a:p>
            <a:endParaRPr lang="en-GB" sz="4000" b="1" cap="all" dirty="0">
              <a:solidFill>
                <a:srgbClr val="330066"/>
              </a:solidFill>
              <a:latin typeface="+mj-lt"/>
              <a:ea typeface="+mj-ea"/>
              <a:cs typeface="+mj-cs"/>
            </a:endParaRPr>
          </a:p>
          <a:p>
            <a:r>
              <a:rPr lang="en-GB" sz="4000" b="1" cap="all" dirty="0">
                <a:solidFill>
                  <a:srgbClr val="330066"/>
                </a:solidFill>
                <a:latin typeface="+mj-lt"/>
                <a:ea typeface="+mj-ea"/>
                <a:cs typeface="+mj-cs"/>
              </a:rPr>
              <a:t>or shout “no”!</a:t>
            </a:r>
          </a:p>
        </p:txBody>
      </p:sp>
    </p:spTree>
    <p:extLst>
      <p:ext uri="{BB962C8B-B14F-4D97-AF65-F5344CB8AC3E}">
        <p14:creationId xmlns:p14="http://schemas.microsoft.com/office/powerpoint/2010/main" val="3071096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1645" y="1818089"/>
            <a:ext cx="5700713" cy="3221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274079" y="1098659"/>
            <a:ext cx="595844" cy="543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7999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000"/>
                                  </p:stCondLst>
                                  <p:childTnLst>
                                    <p:set>
                                      <p:cBhvr>
                                        <p:cTn id="6" dur="1" fill="hold">
                                          <p:stCondLst>
                                            <p:cond delay="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5"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274079" y="1098659"/>
            <a:ext cx="595844" cy="543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9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8788" y="1839520"/>
            <a:ext cx="5686425" cy="3178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3175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000"/>
                                  </p:stCondLst>
                                  <p:childTnLst>
                                    <p:set>
                                      <p:cBhvr>
                                        <p:cTn id="6" dur="1" fill="hold">
                                          <p:stCondLst>
                                            <p:cond delay="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789" y="1825232"/>
            <a:ext cx="5736431" cy="3207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274079" y="1098659"/>
            <a:ext cx="595844" cy="543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2008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000"/>
                                  </p:stCondLst>
                                  <p:childTnLst>
                                    <p:set>
                                      <p:cBhvr>
                                        <p:cTn id="6" dur="1" fill="hold">
                                          <p:stCondLst>
                                            <p:cond delay="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8788" y="1846664"/>
            <a:ext cx="5686425" cy="3164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274079" y="1098659"/>
            <a:ext cx="595844" cy="543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2753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000"/>
                                  </p:stCondLst>
                                  <p:childTnLst>
                                    <p:set>
                                      <p:cBhvr>
                                        <p:cTn id="6" dur="1" fill="hold">
                                          <p:stCondLst>
                                            <p:cond delay="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GB" dirty="0"/>
          </a:p>
        </p:txBody>
      </p:sp>
      <p:sp>
        <p:nvSpPr>
          <p:cNvPr id="3" name="Content Placeholder 2"/>
          <p:cNvSpPr>
            <a:spLocks noGrp="1"/>
          </p:cNvSpPr>
          <p:nvPr>
            <p:ph idx="1"/>
          </p:nvPr>
        </p:nvSpPr>
        <p:spPr/>
        <p:txBody>
          <a:bodyPr/>
          <a:lstStyle/>
          <a:p>
            <a:endParaRPr lang="en-GB"/>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9501" y="1810945"/>
            <a:ext cx="5765006" cy="3236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274079" y="1098659"/>
            <a:ext cx="595844" cy="543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423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000"/>
                                  </p:stCondLst>
                                  <p:childTnLst>
                                    <p:set>
                                      <p:cBhvr>
                                        <p:cTn id="6" dur="1" fill="hold">
                                          <p:stCondLst>
                                            <p:cond delay="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pic>
        <p:nvPicPr>
          <p:cNvPr id="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274079" y="1098659"/>
            <a:ext cx="595844" cy="543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0932" y="1853807"/>
            <a:ext cx="5722144" cy="3150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3657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000"/>
                                  </p:stCondLst>
                                  <p:childTnLst>
                                    <p:set>
                                      <p:cBhvr>
                                        <p:cTn id="6" dur="1" fill="hold">
                                          <p:stCondLst>
                                            <p:cond delay="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0213" y="1818089"/>
            <a:ext cx="5743575" cy="3221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274079" y="1098659"/>
            <a:ext cx="595844" cy="543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2673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000"/>
                                  </p:stCondLst>
                                  <p:childTnLst>
                                    <p:set>
                                      <p:cBhvr>
                                        <p:cTn id="6" dur="1" fill="hold">
                                          <p:stCondLst>
                                            <p:cond delay="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3528" y="548680"/>
            <a:ext cx="8496944" cy="4410490"/>
          </a:xfrm>
        </p:spPr>
        <p:txBody>
          <a:bodyPr>
            <a:noAutofit/>
          </a:bodyPr>
          <a:lstStyle/>
          <a:p>
            <a:r>
              <a:rPr lang="en-GB" sz="4000" b="1" cap="all" dirty="0">
                <a:solidFill>
                  <a:srgbClr val="330066"/>
                </a:solidFill>
                <a:latin typeface="+mj-lt"/>
                <a:ea typeface="+mj-ea"/>
                <a:cs typeface="+mj-cs"/>
              </a:rPr>
              <a:t>Your turn to chant….</a:t>
            </a:r>
          </a:p>
          <a:p>
            <a:endParaRPr lang="en-GB" sz="4000" b="1" cap="all" dirty="0">
              <a:solidFill>
                <a:srgbClr val="330066"/>
              </a:solidFill>
              <a:latin typeface="+mj-lt"/>
              <a:ea typeface="+mj-ea"/>
              <a:cs typeface="+mj-cs"/>
            </a:endParaRPr>
          </a:p>
          <a:p>
            <a:r>
              <a:rPr lang="en-GB" sz="4000" b="1" cap="all" dirty="0">
                <a:solidFill>
                  <a:srgbClr val="330066"/>
                </a:solidFill>
                <a:latin typeface="+mj-lt"/>
                <a:ea typeface="+mj-ea"/>
                <a:cs typeface="+mj-cs"/>
              </a:rPr>
              <a:t>“</a:t>
            </a:r>
            <a:r>
              <a:rPr lang="en-GB" sz="4000" b="1" cap="all" dirty="0" err="1">
                <a:solidFill>
                  <a:srgbClr val="330066"/>
                </a:solidFill>
                <a:latin typeface="+mj-lt"/>
                <a:ea typeface="+mj-ea"/>
                <a:cs typeface="+mj-cs"/>
              </a:rPr>
              <a:t>Tribble</a:t>
            </a:r>
            <a:r>
              <a:rPr lang="en-GB" sz="4000" b="1" cap="all" dirty="0">
                <a:solidFill>
                  <a:srgbClr val="330066"/>
                </a:solidFill>
                <a:latin typeface="+mj-lt"/>
                <a:ea typeface="+mj-ea"/>
                <a:cs typeface="+mj-cs"/>
              </a:rPr>
              <a:t>”, “</a:t>
            </a:r>
            <a:r>
              <a:rPr lang="en-GB" sz="4000" b="1" cap="all" dirty="0" err="1">
                <a:solidFill>
                  <a:srgbClr val="330066"/>
                </a:solidFill>
                <a:latin typeface="+mj-lt"/>
                <a:ea typeface="+mj-ea"/>
                <a:cs typeface="+mj-cs"/>
              </a:rPr>
              <a:t>Brosmal</a:t>
            </a:r>
            <a:r>
              <a:rPr lang="en-GB" sz="4000" b="1" cap="all" dirty="0">
                <a:solidFill>
                  <a:srgbClr val="330066"/>
                </a:solidFill>
                <a:latin typeface="+mj-lt"/>
                <a:ea typeface="+mj-ea"/>
                <a:cs typeface="+mj-cs"/>
              </a:rPr>
              <a:t>” and/or “</a:t>
            </a:r>
            <a:r>
              <a:rPr lang="en-GB" sz="4000" b="1" cap="all" dirty="0" err="1">
                <a:solidFill>
                  <a:srgbClr val="330066"/>
                </a:solidFill>
                <a:latin typeface="+mj-lt"/>
                <a:ea typeface="+mj-ea"/>
                <a:cs typeface="+mj-cs"/>
              </a:rPr>
              <a:t>Drammer</a:t>
            </a:r>
            <a:r>
              <a:rPr lang="en-GB" sz="4000" b="1" cap="all" dirty="0">
                <a:solidFill>
                  <a:srgbClr val="330066"/>
                </a:solidFill>
                <a:latin typeface="+mj-lt"/>
                <a:ea typeface="+mj-ea"/>
                <a:cs typeface="+mj-cs"/>
              </a:rPr>
              <a:t>”…</a:t>
            </a:r>
          </a:p>
          <a:p>
            <a:endParaRPr lang="en-GB" sz="4000" b="1" cap="all" dirty="0">
              <a:solidFill>
                <a:srgbClr val="330066"/>
              </a:solidFill>
              <a:latin typeface="+mj-lt"/>
              <a:ea typeface="+mj-ea"/>
              <a:cs typeface="+mj-cs"/>
            </a:endParaRPr>
          </a:p>
          <a:p>
            <a:r>
              <a:rPr lang="en-GB" sz="4000" b="1" cap="all" dirty="0">
                <a:solidFill>
                  <a:srgbClr val="330066"/>
                </a:solidFill>
                <a:latin typeface="+mj-lt"/>
                <a:ea typeface="+mj-ea"/>
                <a:cs typeface="+mj-cs"/>
              </a:rPr>
              <a:t>or shout “no”!</a:t>
            </a:r>
          </a:p>
        </p:txBody>
      </p:sp>
    </p:spTree>
    <p:extLst>
      <p:ext uri="{BB962C8B-B14F-4D97-AF65-F5344CB8AC3E}">
        <p14:creationId xmlns:p14="http://schemas.microsoft.com/office/powerpoint/2010/main" val="2613414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7357" y="1821657"/>
            <a:ext cx="5729288" cy="3214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274079" y="1098659"/>
            <a:ext cx="595844" cy="543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1114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000"/>
                                  </p:stCondLst>
                                  <p:childTnLst>
                                    <p:set>
                                      <p:cBhvr>
                                        <p:cTn id="6" dur="1" fill="hold">
                                          <p:stCondLst>
                                            <p:cond delay="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8FCC54-D67D-430E-AF16-238931F1B8B9}"/>
              </a:ext>
            </a:extLst>
          </p:cNvPr>
          <p:cNvSpPr>
            <a:spLocks noGrp="1"/>
          </p:cNvSpPr>
          <p:nvPr>
            <p:ph type="title"/>
          </p:nvPr>
        </p:nvSpPr>
        <p:spPr/>
        <p:txBody>
          <a:bodyPr/>
          <a:lstStyle/>
          <a:p>
            <a:endParaRPr lang="en-GB"/>
          </a:p>
        </p:txBody>
      </p:sp>
      <p:sp>
        <p:nvSpPr>
          <p:cNvPr id="10242" name="Rectangle 3">
            <a:extLst>
              <a:ext uri="{FF2B5EF4-FFF2-40B4-BE49-F238E27FC236}">
                <a16:creationId xmlns:a16="http://schemas.microsoft.com/office/drawing/2014/main" id="{C612114B-BA5C-49BD-A7B6-AED99B8EAD5B}"/>
              </a:ext>
            </a:extLst>
          </p:cNvPr>
          <p:cNvSpPr>
            <a:spLocks noGrp="1" noChangeArrowheads="1"/>
          </p:cNvSpPr>
          <p:nvPr>
            <p:ph idx="1"/>
          </p:nvPr>
        </p:nvSpPr>
        <p:spPr/>
        <p:txBody>
          <a:bodyPr>
            <a:normAutofit/>
          </a:bodyPr>
          <a:lstStyle/>
          <a:p>
            <a:pPr marL="0" indent="0">
              <a:lnSpc>
                <a:spcPct val="90000"/>
              </a:lnSpc>
              <a:buNone/>
            </a:pPr>
            <a:r>
              <a:rPr lang="en-GB" altLang="en-US" sz="1500"/>
              <a:t>At the beginning of a lesson, I asked the class to give me properties that a square possessed. I got the following:</a:t>
            </a:r>
          </a:p>
          <a:p>
            <a:pPr marL="0" indent="0">
              <a:lnSpc>
                <a:spcPct val="90000"/>
              </a:lnSpc>
              <a:buNone/>
            </a:pPr>
            <a:endParaRPr lang="en-GB" altLang="en-US" sz="1500" i="1"/>
          </a:p>
          <a:p>
            <a:pPr marL="0" indent="0">
              <a:lnSpc>
                <a:spcPct val="90000"/>
              </a:lnSpc>
              <a:buNone/>
            </a:pPr>
            <a:r>
              <a:rPr lang="en-GB" altLang="en-US" sz="1500" i="1"/>
              <a:t>Parallel lines</a:t>
            </a:r>
          </a:p>
          <a:p>
            <a:pPr marL="0" indent="0">
              <a:lnSpc>
                <a:spcPct val="90000"/>
              </a:lnSpc>
              <a:buNone/>
            </a:pPr>
            <a:r>
              <a:rPr lang="en-GB" altLang="en-US" sz="1500" i="1"/>
              <a:t>Sides of equal length</a:t>
            </a:r>
          </a:p>
          <a:p>
            <a:pPr marL="0" indent="0">
              <a:lnSpc>
                <a:spcPct val="90000"/>
              </a:lnSpc>
              <a:buNone/>
            </a:pPr>
            <a:r>
              <a:rPr lang="en-GB" altLang="en-US" sz="1500" i="1"/>
              <a:t>Four right angles</a:t>
            </a:r>
          </a:p>
          <a:p>
            <a:pPr marL="0" indent="0">
              <a:lnSpc>
                <a:spcPct val="90000"/>
              </a:lnSpc>
              <a:buNone/>
            </a:pPr>
            <a:endParaRPr lang="en-GB" altLang="en-US" sz="1500" i="1"/>
          </a:p>
          <a:p>
            <a:pPr marL="0" indent="0">
              <a:lnSpc>
                <a:spcPct val="90000"/>
              </a:lnSpc>
              <a:buNone/>
            </a:pPr>
            <a:r>
              <a:rPr lang="en-GB" altLang="en-US" sz="1500"/>
              <a:t>I asked whether a shape with these properties HAD to be a square.</a:t>
            </a:r>
          </a:p>
          <a:p>
            <a:pPr marL="0" indent="0">
              <a:lnSpc>
                <a:spcPct val="90000"/>
              </a:lnSpc>
              <a:buNone/>
            </a:pPr>
            <a:r>
              <a:rPr lang="en-GB" altLang="en-US" sz="1500"/>
              <a:t>Could anyone draw a shape with these properties which was not a square? </a:t>
            </a:r>
          </a:p>
          <a:p>
            <a:pPr marL="0" indent="0">
              <a:lnSpc>
                <a:spcPct val="90000"/>
              </a:lnSpc>
              <a:buNone/>
            </a:pPr>
            <a:endParaRPr lang="en-GB" altLang="en-US" sz="1500"/>
          </a:p>
          <a:p>
            <a:pPr marL="0" indent="0">
              <a:lnSpc>
                <a:spcPct val="90000"/>
              </a:lnSpc>
              <a:buNone/>
            </a:pPr>
            <a:r>
              <a:rPr lang="en-GB" altLang="en-US" sz="1500"/>
              <a:t>One lad thought he could and came up and drew the following:</a:t>
            </a:r>
            <a:endParaRPr lang="en-US" altLang="en-US" sz="1500"/>
          </a:p>
        </p:txBody>
      </p:sp>
      <p:grpSp>
        <p:nvGrpSpPr>
          <p:cNvPr id="2" name="Group 4">
            <a:extLst>
              <a:ext uri="{FF2B5EF4-FFF2-40B4-BE49-F238E27FC236}">
                <a16:creationId xmlns:a16="http://schemas.microsoft.com/office/drawing/2014/main" id="{7BB35FB8-5C7F-4BD8-816C-141CF6C8070D}"/>
              </a:ext>
            </a:extLst>
          </p:cNvPr>
          <p:cNvGrpSpPr>
            <a:grpSpLocks/>
          </p:cNvGrpSpPr>
          <p:nvPr/>
        </p:nvGrpSpPr>
        <p:grpSpPr bwMode="auto">
          <a:xfrm>
            <a:off x="3654029" y="4238625"/>
            <a:ext cx="1352550" cy="1352550"/>
            <a:chOff x="2840" y="1988"/>
            <a:chExt cx="2840" cy="2840"/>
          </a:xfrm>
        </p:grpSpPr>
        <p:sp>
          <p:nvSpPr>
            <p:cNvPr id="10244" name="Line 5">
              <a:extLst>
                <a:ext uri="{FF2B5EF4-FFF2-40B4-BE49-F238E27FC236}">
                  <a16:creationId xmlns:a16="http://schemas.microsoft.com/office/drawing/2014/main" id="{A798B81C-F613-4EF9-9B6A-3B71B538EC9F}"/>
                </a:ext>
              </a:extLst>
            </p:cNvPr>
            <p:cNvSpPr>
              <a:spLocks noChangeShapeType="1"/>
            </p:cNvSpPr>
            <p:nvPr/>
          </p:nvSpPr>
          <p:spPr bwMode="auto">
            <a:xfrm flipH="1">
              <a:off x="2840" y="1988"/>
              <a:ext cx="1420" cy="142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350"/>
            </a:p>
          </p:txBody>
        </p:sp>
        <p:sp>
          <p:nvSpPr>
            <p:cNvPr id="10245" name="Line 6">
              <a:extLst>
                <a:ext uri="{FF2B5EF4-FFF2-40B4-BE49-F238E27FC236}">
                  <a16:creationId xmlns:a16="http://schemas.microsoft.com/office/drawing/2014/main" id="{8DF95CC5-3C3F-410F-BE24-C65F7452352B}"/>
                </a:ext>
              </a:extLst>
            </p:cNvPr>
            <p:cNvSpPr>
              <a:spLocks noChangeShapeType="1"/>
            </p:cNvSpPr>
            <p:nvPr/>
          </p:nvSpPr>
          <p:spPr bwMode="auto">
            <a:xfrm>
              <a:off x="4260" y="1988"/>
              <a:ext cx="1420" cy="142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350"/>
            </a:p>
          </p:txBody>
        </p:sp>
        <p:sp>
          <p:nvSpPr>
            <p:cNvPr id="10246" name="Line 7">
              <a:extLst>
                <a:ext uri="{FF2B5EF4-FFF2-40B4-BE49-F238E27FC236}">
                  <a16:creationId xmlns:a16="http://schemas.microsoft.com/office/drawing/2014/main" id="{2C93423D-1F50-4840-86E7-4034E609DE59}"/>
                </a:ext>
              </a:extLst>
            </p:cNvPr>
            <p:cNvSpPr>
              <a:spLocks noChangeShapeType="1"/>
            </p:cNvSpPr>
            <p:nvPr/>
          </p:nvSpPr>
          <p:spPr bwMode="auto">
            <a:xfrm>
              <a:off x="2840" y="3408"/>
              <a:ext cx="1420" cy="142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350"/>
            </a:p>
          </p:txBody>
        </p:sp>
        <p:sp>
          <p:nvSpPr>
            <p:cNvPr id="10247" name="Line 8">
              <a:extLst>
                <a:ext uri="{FF2B5EF4-FFF2-40B4-BE49-F238E27FC236}">
                  <a16:creationId xmlns:a16="http://schemas.microsoft.com/office/drawing/2014/main" id="{84653AE7-8CF3-4AB6-8FF0-7832ABDEBF82}"/>
                </a:ext>
              </a:extLst>
            </p:cNvPr>
            <p:cNvSpPr>
              <a:spLocks noChangeShapeType="1"/>
            </p:cNvSpPr>
            <p:nvPr/>
          </p:nvSpPr>
          <p:spPr bwMode="auto">
            <a:xfrm flipV="1">
              <a:off x="4260" y="3408"/>
              <a:ext cx="1420" cy="142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350"/>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2364" y="1835945"/>
            <a:ext cx="5679281" cy="3186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274079" y="1098659"/>
            <a:ext cx="595844" cy="543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0239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000"/>
                                  </p:stCondLst>
                                  <p:childTnLst>
                                    <p:set>
                                      <p:cBhvr>
                                        <p:cTn id="6" dur="1" fill="hold">
                                          <p:stCondLst>
                                            <p:cond delay="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5"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274079" y="1098659"/>
            <a:ext cx="595844" cy="543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0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0932" y="1814513"/>
            <a:ext cx="5722144" cy="3228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6764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000"/>
                                  </p:stCondLst>
                                  <p:childTnLst>
                                    <p:set>
                                      <p:cBhvr>
                                        <p:cTn id="6" dur="1" fill="hold">
                                          <p:stCondLst>
                                            <p:cond delay="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789" y="1821657"/>
            <a:ext cx="5736431" cy="3214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274079" y="1098659"/>
            <a:ext cx="595844" cy="543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5970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000"/>
                                  </p:stCondLst>
                                  <p:childTnLst>
                                    <p:set>
                                      <p:cBhvr>
                                        <p:cTn id="6" dur="1" fill="hold">
                                          <p:stCondLst>
                                            <p:cond delay="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5"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274079" y="1098659"/>
            <a:ext cx="595844" cy="543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0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4500" y="1832376"/>
            <a:ext cx="5715000" cy="3193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1563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000"/>
                                  </p:stCondLst>
                                  <p:childTnLst>
                                    <p:set>
                                      <p:cBhvr>
                                        <p:cTn id="6" dur="1" fill="hold">
                                          <p:stCondLst>
                                            <p:cond delay="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5"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274079" y="1098659"/>
            <a:ext cx="595844" cy="543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10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1645" y="1832376"/>
            <a:ext cx="5700713" cy="3193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8196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000"/>
                                  </p:stCondLst>
                                  <p:childTnLst>
                                    <p:set>
                                      <p:cBhvr>
                                        <p:cTn id="6" dur="1" fill="hold">
                                          <p:stCondLst>
                                            <p:cond delay="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5"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274079" y="1098659"/>
            <a:ext cx="595844" cy="543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1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7357" y="1850232"/>
            <a:ext cx="5729288" cy="315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923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000"/>
                                  </p:stCondLst>
                                  <p:childTnLst>
                                    <p:set>
                                      <p:cBhvr>
                                        <p:cTn id="6" dur="1" fill="hold">
                                          <p:stCondLst>
                                            <p:cond delay="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5"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274079" y="1098659"/>
            <a:ext cx="595844" cy="543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15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9507" y="1835945"/>
            <a:ext cx="5664994" cy="3186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870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000"/>
                                  </p:stCondLst>
                                  <p:childTnLst>
                                    <p:set>
                                      <p:cBhvr>
                                        <p:cTn id="6" dur="1" fill="hold">
                                          <p:stCondLst>
                                            <p:cond delay="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5"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274079" y="1098659"/>
            <a:ext cx="595844" cy="543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17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8076" y="1832376"/>
            <a:ext cx="5707856" cy="3193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5102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000"/>
                                  </p:stCondLst>
                                  <p:childTnLst>
                                    <p:set>
                                      <p:cBhvr>
                                        <p:cTn id="6" dur="1" fill="hold">
                                          <p:stCondLst>
                                            <p:cond delay="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44856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DC429B77-319F-428D-90D4-2C2CE84A62FF}"/>
              </a:ext>
            </a:extLst>
          </p:cNvPr>
          <p:cNvSpPr>
            <a:spLocks noGrp="1" noChangeArrowheads="1"/>
          </p:cNvSpPr>
          <p:nvPr>
            <p:ph type="title"/>
          </p:nvPr>
        </p:nvSpPr>
        <p:spPr>
          <a:xfrm>
            <a:off x="1657350" y="2508647"/>
            <a:ext cx="5829300" cy="857250"/>
          </a:xfrm>
        </p:spPr>
        <p:txBody>
          <a:bodyPr/>
          <a:lstStyle/>
          <a:p>
            <a:pPr algn="ctr" eaLnBrk="1" hangingPunct="1"/>
            <a:r>
              <a:rPr lang="en-GB" altLang="en-US"/>
              <a:t>Practising the arbitrary</a:t>
            </a:r>
            <a:endParaRPr lang="en-US"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b="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345</TotalTime>
  <Words>1941</Words>
  <Application>Microsoft Office PowerPoint</Application>
  <PresentationFormat>On-screen Show (4:3)</PresentationFormat>
  <Paragraphs>579</Paragraphs>
  <Slides>124</Slides>
  <Notes>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124</vt:i4>
      </vt:variant>
    </vt:vector>
  </HeadingPairs>
  <TitlesOfParts>
    <vt:vector size="131" baseType="lpstr">
      <vt:lpstr>Arial</vt:lpstr>
      <vt:lpstr>Calibri</vt:lpstr>
      <vt:lpstr>Times New Roman</vt:lpstr>
      <vt:lpstr>Wingdings</vt:lpstr>
      <vt:lpstr>Default Theme</vt:lpstr>
      <vt:lpstr>Packager Shell Object</vt:lpstr>
      <vt:lpstr>Equation</vt:lpstr>
      <vt:lpstr>When to tell and when not to tell: Arbitrary and Necessary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necessary…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Angles inside a triangle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Break</vt:lpstr>
      <vt:lpstr>The Arbitrary:  Assisting Memory</vt:lpstr>
      <vt:lpstr>PowerPoint Presentation</vt:lpstr>
      <vt:lpstr>What was the word I asked you to remember?</vt:lpstr>
      <vt:lpstr>Introducing the arbitrary</vt:lpstr>
      <vt:lpstr>PowerPoint Presentation</vt:lpstr>
      <vt:lpstr>PowerPoint Presentation</vt:lpstr>
      <vt:lpstr>PowerPoint Presentation</vt:lpstr>
      <vt:lpstr>Drammer</vt:lpstr>
      <vt:lpstr>Drammer</vt:lpstr>
      <vt:lpstr>Drammer</vt:lpstr>
      <vt:lpstr>Drammer</vt:lpstr>
      <vt:lpstr>Drammer</vt:lpstr>
      <vt:lpstr>NOT a Drammer</vt:lpstr>
      <vt:lpstr>NOT a Drammer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Brosmal</vt:lpstr>
      <vt:lpstr>Brosmal</vt:lpstr>
      <vt:lpstr>Brosmal</vt:lpstr>
      <vt:lpstr>Brosmal</vt:lpstr>
      <vt:lpstr>Brosmal</vt:lpstr>
      <vt:lpstr>NOT a Brosmal</vt:lpstr>
      <vt:lpstr>NOT a Brosmal</vt:lpstr>
      <vt:lpstr>NOT a Brosmal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Tribble</vt:lpstr>
      <vt:lpstr>Tribble</vt:lpstr>
      <vt:lpstr>Tribble</vt:lpstr>
      <vt:lpstr>Tribble</vt:lpstr>
      <vt:lpstr>NOT a Tribble</vt:lpstr>
      <vt:lpstr>NOT a Tribble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Practising the arbitrary</vt:lpstr>
      <vt:lpstr>“Make some squares” game</vt:lpstr>
      <vt:lpstr>Do we meet?</vt:lpstr>
      <vt:lpstr>Grid Algebra</vt:lpstr>
      <vt:lpstr>Grid Algebra</vt:lpstr>
      <vt:lpstr>Subordination</vt:lpstr>
      <vt:lpstr>Break</vt:lpstr>
      <vt:lpstr>The Necessary:  Educating Awareness</vt:lpstr>
      <vt:lpstr>The necessary</vt:lpstr>
      <vt:lpstr>Becoming aware of what students are aware of…</vt:lpstr>
      <vt:lpstr>Educating awareness?</vt:lpstr>
      <vt:lpstr>Mathematical structure</vt:lpstr>
      <vt:lpstr>What is going on?</vt:lpstr>
      <vt:lpstr>Noticing</vt:lpstr>
      <vt:lpstr>Accounting for what is noticed</vt:lpstr>
      <vt:lpstr>Accounting for what is noticed</vt:lpstr>
      <vt:lpstr>Pythagoras</vt:lpstr>
      <vt:lpstr>PowerPoint Presentation</vt:lpstr>
      <vt:lpstr>PowerPoint Presentation</vt:lpstr>
      <vt:lpstr>PowerPoint Presentation</vt:lpstr>
      <vt:lpstr>PowerPoint Presentation</vt:lpstr>
      <vt:lpstr>PowerPoint Presentation</vt:lpstr>
      <vt:lpstr>Directing attention</vt:lpstr>
      <vt:lpstr>Scenarios</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Arbitrary and Necessary: a way of viewing the mathematics curriculum</dc:title>
  <dc:creator>Dave Hewitt</dc:creator>
  <cp:lastModifiedBy>Emily Capewell</cp:lastModifiedBy>
  <cp:revision>15</cp:revision>
  <cp:lastPrinted>2020-03-12T08:03:36Z</cp:lastPrinted>
  <dcterms:created xsi:type="dcterms:W3CDTF">2020-03-11T17:01:34Z</dcterms:created>
  <dcterms:modified xsi:type="dcterms:W3CDTF">2020-03-16T16:48:37Z</dcterms:modified>
</cp:coreProperties>
</file>