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5119350" cy="21383625"/>
  <p:notesSz cx="6858000" cy="9144000"/>
  <p:defaultTextStyle>
    <a:defPPr>
      <a:defRPr lang="en-US"/>
    </a:defPPr>
    <a:lvl1pPr marL="0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1pPr>
    <a:lvl2pPr marL="1042643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2pPr>
    <a:lvl3pPr marL="2085285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3pPr>
    <a:lvl4pPr marL="3127926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4pPr>
    <a:lvl5pPr marL="4170569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5pPr>
    <a:lvl6pPr marL="5213211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6pPr>
    <a:lvl7pPr marL="6255853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7pPr>
    <a:lvl8pPr marL="7298495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8pPr>
    <a:lvl9pPr marL="8341138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4"/>
    <p:restoredTop sz="94641"/>
  </p:normalViewPr>
  <p:slideViewPr>
    <p:cSldViewPr snapToGrid="0" snapToObjects="1">
      <p:cViewPr varScale="1">
        <p:scale>
          <a:sx n="65" d="100"/>
          <a:sy n="65" d="100"/>
        </p:scale>
        <p:origin x="2824" y="288"/>
      </p:cViewPr>
      <p:guideLst>
        <p:guide orient="horz" pos="6735"/>
        <p:guide pos="47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1pPr>
    <a:lvl2pPr marL="1042643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2pPr>
    <a:lvl3pPr marL="2085285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3pPr>
    <a:lvl4pPr marL="3127926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4pPr>
    <a:lvl5pPr marL="4170569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5pPr>
    <a:lvl6pPr marL="5213211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6pPr>
    <a:lvl7pPr marL="6255853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7pPr>
    <a:lvl8pPr marL="7298495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8pPr>
    <a:lvl9pPr marL="8341138" algn="l" defTabSz="1042643" rtl="0" eaLnBrk="1" latinLnBrk="0" hangingPunct="1">
      <a:defRPr sz="28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699085" y="2151914"/>
            <a:ext cx="8982524" cy="38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42" tIns="22822" rIns="45642" bIns="22822">
            <a:spAutoFit/>
          </a:bodyPr>
          <a:lstStyle/>
          <a:p>
            <a:pPr defTabSz="455647" eaLnBrk="0" hangingPunct="0">
              <a:lnSpc>
                <a:spcPct val="110000"/>
              </a:lnSpc>
              <a:defRPr/>
            </a:pPr>
            <a:r>
              <a:rPr lang="en-GB" sz="1978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1978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1978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1978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1978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699085" y="444008"/>
            <a:ext cx="8982524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647" eaLnBrk="0" hangingPunct="0">
              <a:spcBef>
                <a:spcPct val="50000"/>
              </a:spcBef>
              <a:defRPr/>
            </a:pPr>
            <a:r>
              <a:rPr lang="en-GB" sz="1624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1624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1624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1624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02630" y="689975"/>
            <a:ext cx="8978977" cy="1461940"/>
          </a:xfrm>
          <a:prstGeom prst="rect">
            <a:avLst/>
          </a:prstGeom>
        </p:spPr>
        <p:txBody>
          <a:bodyPr lIns="64624" tIns="32312" rIns="64624" bIns="32312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2" y="19869978"/>
            <a:ext cx="7183260" cy="1513648"/>
          </a:xfrm>
          <a:prstGeom prst="rect">
            <a:avLst/>
          </a:prstGeom>
          <a:solidFill>
            <a:schemeClr val="accent2"/>
          </a:solidFill>
        </p:spPr>
        <p:txBody>
          <a:bodyPr vert="horz" lIns="208472" tIns="104236" rIns="208472" bIns="104236" numCol="2" rtlCol="0" anchor="t">
            <a:normAutofit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13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13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256747" indent="-256747" algn="l">
              <a:buAutoNum type="arabicPeriod"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256747" marR="0" indent="-256747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747" marR="0" indent="-256747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256747" marR="0" indent="-256747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13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256747" indent="-256747" algn="l">
              <a:buAutoNum type="arabicPeriod"/>
            </a:pPr>
            <a:endParaRPr lang="en-GB" sz="113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256747" indent="-256747" algn="l">
              <a:buAutoNum type="arabicPeriod"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256747" marR="0" indent="-256747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747" marR="0" indent="-256747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7242933" y="19869978"/>
            <a:ext cx="3814121" cy="1513648"/>
          </a:xfrm>
          <a:prstGeom prst="rect">
            <a:avLst/>
          </a:prstGeom>
          <a:solidFill>
            <a:schemeClr val="accent2"/>
          </a:solidFill>
        </p:spPr>
        <p:txBody>
          <a:bodyPr vert="horz" lIns="208472" tIns="104236" rIns="208472" bIns="104236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130" b="1" dirty="0" smtClean="0">
                <a:latin typeface="+mj-lt"/>
              </a:rPr>
              <a:t>ACKNOWLEDGEMENTS </a:t>
            </a:r>
            <a:br>
              <a:rPr lang="en-GB" sz="1130" b="1" dirty="0" smtClean="0">
                <a:latin typeface="+mj-lt"/>
              </a:rPr>
            </a:br>
            <a:r>
              <a:rPr lang="en-GB" sz="113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130" b="0" i="1" dirty="0" smtClean="0">
              <a:latin typeface="+mj-lt"/>
            </a:endParaRPr>
          </a:p>
          <a:p>
            <a:pPr algn="l"/>
            <a:r>
              <a:rPr lang="en-GB" sz="1130" dirty="0" smtClean="0">
                <a:latin typeface="+mj-lt"/>
              </a:rPr>
              <a:t>Area for any thanks or any other us of this box</a:t>
            </a:r>
            <a:r>
              <a:rPr lang="en-GB" sz="1130" baseline="0" dirty="0" smtClean="0">
                <a:latin typeface="+mj-lt"/>
              </a:rPr>
              <a:t> </a:t>
            </a:r>
            <a:r>
              <a:rPr lang="en-GB" sz="113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1125308" y="19854470"/>
            <a:ext cx="3994043" cy="1529156"/>
          </a:xfrm>
          <a:prstGeom prst="rect">
            <a:avLst/>
          </a:prstGeom>
          <a:solidFill>
            <a:schemeClr val="accent2"/>
          </a:solidFill>
        </p:spPr>
        <p:txBody>
          <a:bodyPr vert="horz" lIns="208472" tIns="104236" rIns="208472" bIns="104236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201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201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104234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201" b="1" dirty="0" smtClean="0">
                <a:latin typeface="+mj-lt"/>
              </a:rPr>
              <a:t>CONTACT INFORMATION</a:t>
            </a:r>
          </a:p>
          <a:p>
            <a:r>
              <a:rPr lang="en-GB" sz="1201" dirty="0" smtClean="0">
                <a:latin typeface="+mj-lt"/>
              </a:rPr>
              <a:t> School/Department of XXXXXXXXX </a:t>
            </a:r>
          </a:p>
          <a:p>
            <a:r>
              <a:rPr lang="en-GB" sz="1201" dirty="0" smtClean="0">
                <a:latin typeface="+mj-lt"/>
              </a:rPr>
              <a:t>Loughborough University</a:t>
            </a:r>
            <a:r>
              <a:rPr lang="en-GB" sz="1201" baseline="0" dirty="0" smtClean="0">
                <a:latin typeface="+mj-lt"/>
              </a:rPr>
              <a:t> </a:t>
            </a:r>
          </a:p>
          <a:p>
            <a:r>
              <a:rPr lang="en-GB" sz="1201" dirty="0" smtClean="0">
                <a:latin typeface="+mj-lt"/>
              </a:rPr>
              <a:t>Leicestershire LE11 3TU</a:t>
            </a:r>
            <a:r>
              <a:rPr lang="en-GB" sz="1201" baseline="0" dirty="0" smtClean="0">
                <a:latin typeface="+mj-lt"/>
              </a:rPr>
              <a:t> </a:t>
            </a:r>
            <a:r>
              <a:rPr lang="en-GB" sz="1201" dirty="0" smtClean="0">
                <a:latin typeface="+mj-lt"/>
              </a:rPr>
              <a:t> UK</a:t>
            </a:r>
          </a:p>
          <a:p>
            <a:r>
              <a:rPr lang="en-GB" sz="1201" dirty="0" smtClean="0">
                <a:latin typeface="+mj-lt"/>
              </a:rPr>
              <a:t>E. </a:t>
            </a:r>
            <a:r>
              <a:rPr lang="en-GB" sz="1201" dirty="0" err="1" smtClean="0">
                <a:latin typeface="+mj-lt"/>
              </a:rPr>
              <a:t>A.N.Other@lboro.ac.uk</a:t>
            </a:r>
            <a:r>
              <a:rPr lang="en-GB" sz="1201" dirty="0" smtClean="0">
                <a:latin typeface="+mj-lt"/>
              </a:rPr>
              <a:t>  </a:t>
            </a:r>
          </a:p>
          <a:p>
            <a:r>
              <a:rPr lang="en-GB" sz="1201" dirty="0" err="1" smtClean="0">
                <a:latin typeface="+mj-lt"/>
              </a:rPr>
              <a:t>www.lboro.ac.uk</a:t>
            </a:r>
            <a:r>
              <a:rPr lang="en-GB" sz="1201" dirty="0" smtClean="0">
                <a:latin typeface="+mj-lt"/>
              </a:rPr>
              <a:t>/department</a:t>
            </a:r>
            <a:endParaRPr lang="en-US" sz="120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699085" y="2151914"/>
            <a:ext cx="8982524" cy="38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42" tIns="22822" rIns="45642" bIns="22822">
            <a:spAutoFit/>
          </a:bodyPr>
          <a:lstStyle/>
          <a:p>
            <a:pPr defTabSz="455647" eaLnBrk="0" hangingPunct="0">
              <a:lnSpc>
                <a:spcPct val="110000"/>
              </a:lnSpc>
              <a:defRPr/>
            </a:pPr>
            <a:r>
              <a:rPr lang="en-GB" sz="1978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1978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1978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1978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1978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1978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699085" y="444008"/>
            <a:ext cx="8982524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647" eaLnBrk="0" hangingPunct="0">
              <a:spcBef>
                <a:spcPct val="50000"/>
              </a:spcBef>
              <a:defRPr/>
            </a:pPr>
            <a:r>
              <a:rPr lang="en-GB" sz="1624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1624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1624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1624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1624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02630" y="689975"/>
            <a:ext cx="8978977" cy="1461940"/>
          </a:xfrm>
          <a:prstGeom prst="rect">
            <a:avLst/>
          </a:prstGeom>
        </p:spPr>
        <p:txBody>
          <a:bodyPr lIns="64624" tIns="32312" rIns="64624" bIns="32312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5118793" cy="27969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92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989518"/>
            <a:ext cx="13607416" cy="14112204"/>
          </a:xfrm>
          <a:prstGeom prst="rect">
            <a:avLst/>
          </a:prstGeom>
        </p:spPr>
        <p:txBody>
          <a:bodyPr vert="horz" lIns="295158" tIns="147578" rIns="295158" bIns="147578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2796980"/>
            <a:ext cx="15119350" cy="8990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45644" tIns="22822" rIns="45644" bIns="22822" rtlCol="0" anchor="ctr"/>
          <a:lstStyle/>
          <a:p>
            <a:pPr algn="ctr"/>
            <a:endParaRPr lang="en-US" sz="2894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45" y="928485"/>
            <a:ext cx="4565412" cy="115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1042348" rtl="0" eaLnBrk="1" latinLnBrk="0" hangingPunct="1">
        <a:spcBef>
          <a:spcPct val="0"/>
        </a:spcBef>
        <a:buNone/>
        <a:defRPr sz="48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781760" indent="-781760" algn="l" defTabSz="1042348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1pPr>
      <a:lvl2pPr marL="1693814" indent="-651467" algn="l" defTabSz="1042348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2pPr>
      <a:lvl3pPr marL="2605868" indent="-521174" algn="l" defTabSz="1042348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3pPr>
      <a:lvl4pPr marL="3648215" indent="-521174" algn="l" defTabSz="1042348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4pPr>
      <a:lvl5pPr marL="4690562" indent="-521174" algn="l" defTabSz="1042348" rtl="0" eaLnBrk="1" latinLnBrk="0" hangingPunct="1">
        <a:spcBef>
          <a:spcPct val="20000"/>
        </a:spcBef>
        <a:buFont typeface="Arial"/>
        <a:buChar char="»"/>
        <a:defRPr sz="3320" kern="1200">
          <a:solidFill>
            <a:schemeClr val="tx1"/>
          </a:solidFill>
          <a:latin typeface="+mj-lt"/>
          <a:ea typeface="+mn-ea"/>
          <a:cs typeface="+mn-cs"/>
        </a:defRPr>
      </a:lvl5pPr>
      <a:lvl6pPr marL="5732909" indent="-521174" algn="l" defTabSz="1042348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6pPr>
      <a:lvl7pPr marL="6775255" indent="-521174" algn="l" defTabSz="1042348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7pPr>
      <a:lvl8pPr marL="7817603" indent="-521174" algn="l" defTabSz="1042348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8pPr>
      <a:lvl9pPr marL="8859950" indent="-521174" algn="l" defTabSz="1042348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1pPr>
      <a:lvl2pPr marL="1042348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2pPr>
      <a:lvl3pPr marL="2084695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3pPr>
      <a:lvl4pPr marL="3127041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4pPr>
      <a:lvl5pPr marL="4169388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5pPr>
      <a:lvl6pPr marL="5211735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6pPr>
      <a:lvl7pPr marL="6254082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7pPr>
      <a:lvl8pPr marL="7296429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8pPr>
      <a:lvl9pPr marL="8338776" algn="l" defTabSz="1042348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ID">
      <a:dk1>
        <a:sysClr val="windowText" lastClr="000000"/>
      </a:dk1>
      <a:lt1>
        <a:sysClr val="window" lastClr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51</cp:revision>
  <dcterms:created xsi:type="dcterms:W3CDTF">2013-01-16T10:01:33Z</dcterms:created>
  <dcterms:modified xsi:type="dcterms:W3CDTF">2015-11-10T10:14:39Z</dcterms:modified>
</cp:coreProperties>
</file>