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21383625" cy="15119350"/>
  <p:notesSz cx="6858000" cy="9144000"/>
  <p:defaultTextStyle>
    <a:defPPr>
      <a:defRPr lang="en-US"/>
    </a:defPPr>
    <a:lvl1pPr marL="0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1pPr>
    <a:lvl2pPr marL="1042737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2pPr>
    <a:lvl3pPr marL="2085472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3pPr>
    <a:lvl4pPr marL="3128209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4pPr>
    <a:lvl5pPr marL="4170945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5pPr>
    <a:lvl6pPr marL="5213681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6pPr>
    <a:lvl7pPr marL="6256417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7pPr>
    <a:lvl8pPr marL="7299154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8pPr>
    <a:lvl9pPr marL="8341890" algn="l" defTabSz="1042737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53"/>
    <p:restoredTop sz="94641"/>
  </p:normalViewPr>
  <p:slideViewPr>
    <p:cSldViewPr snapToGrid="0" snapToObjects="1">
      <p:cViewPr varScale="1">
        <p:scale>
          <a:sx n="76" d="100"/>
          <a:sy n="76" d="100"/>
        </p:scale>
        <p:origin x="240" y="1024"/>
      </p:cViewPr>
      <p:guideLst>
        <p:guide orient="horz" pos="4762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1pPr>
    <a:lvl2pPr marL="1042737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2pPr>
    <a:lvl3pPr marL="2085472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3pPr>
    <a:lvl4pPr marL="3128209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4pPr>
    <a:lvl5pPr marL="4170945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5pPr>
    <a:lvl6pPr marL="5213681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6pPr>
    <a:lvl7pPr marL="6256417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7pPr>
    <a:lvl8pPr marL="7299154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8pPr>
    <a:lvl9pPr marL="8341890" algn="l" defTabSz="1042737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 userDrawn="1"/>
        </p:nvSpPr>
        <p:spPr>
          <a:xfrm>
            <a:off x="15734763" y="14049121"/>
            <a:ext cx="5648862" cy="1070229"/>
          </a:xfrm>
          <a:prstGeom prst="rect">
            <a:avLst/>
          </a:prstGeom>
          <a:solidFill>
            <a:schemeClr val="accent2"/>
          </a:solidFill>
        </p:spPr>
        <p:txBody>
          <a:bodyPr vert="horz" lIns="208491" tIns="104245" rIns="208491" bIns="104245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201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201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  <a:r>
              <a:rPr lang="en-GB" sz="1201" b="1" dirty="0" smtClean="0">
                <a:latin typeface="+mj-lt"/>
              </a:rPr>
              <a:t>CONTACT INFORMATION</a:t>
            </a:r>
          </a:p>
          <a:p>
            <a:r>
              <a:rPr lang="en-GB" sz="1201" dirty="0" smtClean="0">
                <a:latin typeface="+mj-lt"/>
              </a:rPr>
              <a:t> School/Department of XXXXXXXXX</a:t>
            </a:r>
          </a:p>
          <a:p>
            <a:r>
              <a:rPr lang="en-GB" sz="1201" dirty="0" smtClean="0">
                <a:latin typeface="+mj-lt"/>
              </a:rPr>
              <a:t> Loughborough University,</a:t>
            </a:r>
            <a:r>
              <a:rPr lang="en-GB" sz="1201" baseline="0" dirty="0" smtClean="0">
                <a:latin typeface="+mj-lt"/>
              </a:rPr>
              <a:t> </a:t>
            </a:r>
            <a:r>
              <a:rPr lang="en-GB" sz="1201" dirty="0" smtClean="0">
                <a:latin typeface="+mj-lt"/>
              </a:rPr>
              <a:t>Leicestershire LE11 3TU</a:t>
            </a:r>
            <a:r>
              <a:rPr lang="en-GB" sz="1201" baseline="0" dirty="0" smtClean="0">
                <a:latin typeface="+mj-lt"/>
              </a:rPr>
              <a:t> </a:t>
            </a:r>
            <a:r>
              <a:rPr lang="en-GB" sz="1201" dirty="0" smtClean="0">
                <a:latin typeface="+mj-lt"/>
              </a:rPr>
              <a:t> UK</a:t>
            </a:r>
          </a:p>
          <a:p>
            <a:r>
              <a:rPr lang="en-GB" sz="1201" dirty="0" smtClean="0">
                <a:latin typeface="+mj-lt"/>
              </a:rPr>
              <a:t>E. </a:t>
            </a:r>
            <a:r>
              <a:rPr lang="en-GB" sz="1201" dirty="0" err="1" smtClean="0">
                <a:latin typeface="+mj-lt"/>
              </a:rPr>
              <a:t>A.N.Other@lboro.ac.uk</a:t>
            </a:r>
            <a:r>
              <a:rPr lang="en-GB" sz="1201" dirty="0" smtClean="0">
                <a:latin typeface="+mj-lt"/>
              </a:rPr>
              <a:t>  </a:t>
            </a:r>
            <a:r>
              <a:rPr lang="en-GB" sz="1201" dirty="0" err="1" smtClean="0">
                <a:latin typeface="+mj-lt"/>
              </a:rPr>
              <a:t>www.lboro.ac.uk</a:t>
            </a:r>
            <a:r>
              <a:rPr lang="en-GB" sz="1201" dirty="0" smtClean="0">
                <a:latin typeface="+mj-lt"/>
              </a:rPr>
              <a:t>/department</a:t>
            </a:r>
            <a:endParaRPr lang="en-US" sz="1201" dirty="0">
              <a:latin typeface="+mj-lt"/>
            </a:endParaRPr>
          </a:p>
        </p:txBody>
      </p:sp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8729" y="2179015"/>
            <a:ext cx="14116207" cy="380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647" tIns="22823" rIns="45647" bIns="22823">
            <a:spAutoFit/>
          </a:bodyPr>
          <a:lstStyle/>
          <a:p>
            <a:pPr defTabSz="455688" eaLnBrk="0" hangingPunct="0">
              <a:lnSpc>
                <a:spcPct val="110000"/>
              </a:lnSpc>
              <a:defRPr/>
            </a:pPr>
            <a:r>
              <a:rPr lang="en-GB" sz="1978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1978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1978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1978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1978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035114" y="279437"/>
            <a:ext cx="7397679" cy="24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455688" eaLnBrk="0" hangingPunct="0">
              <a:spcBef>
                <a:spcPct val="50000"/>
              </a:spcBef>
              <a:defRPr/>
            </a:pPr>
            <a:r>
              <a:rPr lang="en-GB" sz="1624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1624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1624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1624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1624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1624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3744" y="529638"/>
            <a:ext cx="14111192" cy="1649377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14049121"/>
            <a:ext cx="10159441" cy="1070229"/>
          </a:xfrm>
          <a:prstGeom prst="rect">
            <a:avLst/>
          </a:prstGeom>
          <a:solidFill>
            <a:schemeClr val="accent2"/>
          </a:solidFill>
        </p:spPr>
        <p:txBody>
          <a:bodyPr vert="horz" lIns="208491" tIns="104245" rIns="208491" bIns="104245" numCol="2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130" b="1" dirty="0" smtClean="0">
                <a:latin typeface="+mj-lt"/>
              </a:rPr>
              <a:t>REFERENCES </a:t>
            </a:r>
            <a:r>
              <a:rPr lang="en-GB" sz="1130" b="0" i="1" dirty="0" smtClean="0">
                <a:latin typeface="+mj-lt"/>
              </a:rPr>
              <a:t>(edit</a:t>
            </a:r>
            <a:r>
              <a:rPr lang="en-GB" sz="1130" b="0" i="1" baseline="0" dirty="0" smtClean="0">
                <a:latin typeface="+mj-lt"/>
              </a:rPr>
              <a:t> via View &gt; Slide Master)</a:t>
            </a:r>
            <a:endParaRPr lang="en-GB" sz="1130" b="0" i="1" dirty="0" smtClean="0">
              <a:latin typeface="+mj-lt"/>
            </a:endParaRPr>
          </a:p>
          <a:p>
            <a:pPr marL="256770" indent="-256770" algn="l">
              <a:buAutoNum type="arabicPeriod"/>
            </a:pPr>
            <a:r>
              <a:rPr lang="en-GB" sz="1130" dirty="0" smtClean="0">
                <a:latin typeface="+mj-lt"/>
              </a:rPr>
              <a:t>Author’s Name, </a:t>
            </a:r>
            <a:r>
              <a:rPr lang="en-GB" sz="1130" i="1" dirty="0" smtClean="0">
                <a:latin typeface="+mj-lt"/>
              </a:rPr>
              <a:t>Book Title</a:t>
            </a:r>
            <a:r>
              <a:rPr lang="en-GB" sz="1130" dirty="0" smtClean="0">
                <a:latin typeface="+mj-lt"/>
              </a:rPr>
              <a:t>, (Publisher: Year) pp. XX-YY</a:t>
            </a:r>
          </a:p>
          <a:p>
            <a:pPr marL="256770" marR="0" indent="-256770" algn="l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dirty="0" smtClean="0">
                <a:latin typeface="+mj-lt"/>
              </a:rPr>
              <a:t>Author’s Name, ‘Article title’, </a:t>
            </a:r>
            <a:r>
              <a:rPr lang="en-GB" sz="1130" i="1" dirty="0" smtClean="0">
                <a:latin typeface="+mj-lt"/>
              </a:rPr>
              <a:t>Journal title, </a:t>
            </a:r>
            <a:r>
              <a:rPr lang="en-GB" sz="1130" dirty="0" smtClean="0">
                <a:latin typeface="+mj-lt"/>
              </a:rPr>
              <a:t>publication info, pp. AA-BB</a:t>
            </a:r>
          </a:p>
          <a:p>
            <a:pPr marL="256770" marR="0" indent="-256770" algn="l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dirty="0" smtClean="0">
                <a:latin typeface="+mj-lt"/>
              </a:rPr>
              <a:t>Researcher’s Name, Institution</a:t>
            </a:r>
          </a:p>
          <a:p>
            <a:pPr marL="256770" marR="0" indent="-256770" algn="l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130" dirty="0" smtClean="0">
              <a:latin typeface="+mj-lt"/>
            </a:endParaRPr>
          </a:p>
          <a:p>
            <a:pPr marL="256770" indent="-256770" algn="l">
              <a:buAutoNum type="arabicPeriod"/>
            </a:pPr>
            <a:r>
              <a:rPr lang="en-GB" sz="1130" dirty="0" smtClean="0">
                <a:latin typeface="+mj-lt"/>
              </a:rPr>
              <a:t>Author’s Name, </a:t>
            </a:r>
            <a:r>
              <a:rPr lang="en-GB" sz="1130" i="1" dirty="0" smtClean="0">
                <a:latin typeface="+mj-lt"/>
              </a:rPr>
              <a:t>Book Title</a:t>
            </a:r>
            <a:r>
              <a:rPr lang="en-GB" sz="1130" dirty="0" smtClean="0">
                <a:latin typeface="+mj-lt"/>
              </a:rPr>
              <a:t>, (Publisher: Year) pp. XX-YY</a:t>
            </a:r>
          </a:p>
          <a:p>
            <a:pPr marL="256770" marR="0" indent="-256770" algn="l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dirty="0" smtClean="0">
                <a:latin typeface="+mj-lt"/>
              </a:rPr>
              <a:t>Author’s Name, ‘Article title’, </a:t>
            </a:r>
            <a:r>
              <a:rPr lang="en-GB" sz="1130" i="1" dirty="0" smtClean="0">
                <a:latin typeface="+mj-lt"/>
              </a:rPr>
              <a:t>Journal title, </a:t>
            </a:r>
            <a:r>
              <a:rPr lang="en-GB" sz="1130" dirty="0" smtClean="0">
                <a:latin typeface="+mj-lt"/>
              </a:rPr>
              <a:t>publication info, pp. AA-BB</a:t>
            </a:r>
          </a:p>
          <a:p>
            <a:pPr marL="256770" marR="0" indent="-256770" algn="l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dirty="0" smtClean="0">
                <a:latin typeface="+mj-lt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0243837" y="14049121"/>
            <a:ext cx="5394393" cy="1070229"/>
          </a:xfrm>
          <a:prstGeom prst="rect">
            <a:avLst/>
          </a:prstGeom>
          <a:solidFill>
            <a:schemeClr val="accent2"/>
          </a:solidFill>
        </p:spPr>
        <p:txBody>
          <a:bodyPr vert="horz" lIns="208491" tIns="104245" rIns="208491" bIns="104245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0424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130" b="1" dirty="0" smtClean="0">
                <a:latin typeface="+mj-lt"/>
              </a:rPr>
              <a:t>ACKNOWLEDGEMENTS </a:t>
            </a:r>
            <a:r>
              <a:rPr lang="en-GB" sz="113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130" b="0" i="1" dirty="0" smtClean="0">
              <a:latin typeface="+mj-lt"/>
            </a:endParaRPr>
          </a:p>
          <a:p>
            <a:pPr algn="l"/>
            <a:r>
              <a:rPr lang="en-GB" sz="1130" dirty="0" smtClean="0">
                <a:latin typeface="+mj-lt"/>
              </a:rPr>
              <a:t>Area for any thanks or any other us of this box</a:t>
            </a:r>
            <a:r>
              <a:rPr lang="en-GB" sz="1130" baseline="0" dirty="0" smtClean="0">
                <a:latin typeface="+mj-lt"/>
              </a:rPr>
              <a:t> </a:t>
            </a:r>
            <a:r>
              <a:rPr lang="en-GB" sz="1130" dirty="0" smtClean="0">
                <a:latin typeface="+mj-lt"/>
              </a:rPr>
              <a:t>here…</a:t>
            </a: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3713" y="2179015"/>
            <a:ext cx="14116207" cy="380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647" tIns="22823" rIns="45647" bIns="22823">
            <a:spAutoFit/>
          </a:bodyPr>
          <a:lstStyle/>
          <a:p>
            <a:pPr defTabSz="455688" eaLnBrk="0" hangingPunct="0">
              <a:lnSpc>
                <a:spcPct val="110000"/>
              </a:lnSpc>
              <a:defRPr/>
            </a:pPr>
            <a:r>
              <a:rPr lang="en-GB" sz="1978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Sub</a:t>
            </a:r>
            <a:r>
              <a:rPr lang="en-GB" sz="1978" kern="1200" baseline="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 Heading/Author </a:t>
            </a:r>
            <a:r>
              <a:rPr lang="en-GB" sz="1978" i="1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(edit</a:t>
            </a:r>
            <a:r>
              <a:rPr lang="en-GB" sz="1978" i="1" kern="1200" baseline="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978" i="1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via View &gt; Slide Master)</a:t>
            </a:r>
            <a:endParaRPr lang="en-GB" sz="1978" i="1" kern="1200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030099" y="279437"/>
            <a:ext cx="7397679" cy="24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455688" eaLnBrk="0" hangingPunct="0">
              <a:spcBef>
                <a:spcPct val="50000"/>
              </a:spcBef>
              <a:defRPr/>
            </a:pPr>
            <a:r>
              <a:rPr lang="en-GB" sz="1624" b="0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Insert your department name </a:t>
            </a:r>
            <a:r>
              <a:rPr lang="en-GB" sz="1624" b="0" i="1" kern="1200" dirty="0" smtClean="0">
                <a:solidFill>
                  <a:schemeClr val="accent2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624" b="0" i="1" kern="1200" dirty="0">
              <a:solidFill>
                <a:schemeClr val="accent2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88728" y="529638"/>
            <a:ext cx="14111192" cy="1649377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6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70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21383625" cy="28677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45649" tIns="22824" rIns="45649" bIns="22824" rtlCol="0" anchor="ctr"/>
          <a:lstStyle/>
          <a:p>
            <a:pPr algn="ctr"/>
            <a:endParaRPr lang="en-US" sz="2894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2524" y="775087"/>
            <a:ext cx="4559077" cy="115262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3527850"/>
            <a:ext cx="19245263" cy="9978072"/>
          </a:xfrm>
          <a:prstGeom prst="rect">
            <a:avLst/>
          </a:prstGeom>
        </p:spPr>
        <p:txBody>
          <a:bodyPr vert="horz" lIns="295184" tIns="147592" rIns="295184" bIns="147592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569713"/>
            <a:ext cx="21383625" cy="8989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45649" tIns="22824" rIns="45649" bIns="22824" rtlCol="0" anchor="ctr"/>
          <a:lstStyle/>
          <a:p>
            <a:pPr algn="ctr"/>
            <a:endParaRPr lang="en-US" sz="2894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1042442" rtl="0" eaLnBrk="1" latinLnBrk="0" hangingPunct="1">
        <a:spcBef>
          <a:spcPct val="0"/>
        </a:spcBef>
        <a:buNone/>
        <a:defRPr sz="48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781831" indent="-781831" algn="l" defTabSz="1042442" rtl="0" eaLnBrk="1" latinLnBrk="0" hangingPunct="1">
        <a:spcBef>
          <a:spcPct val="20000"/>
        </a:spcBef>
        <a:buFont typeface="Arial"/>
        <a:buChar char="•"/>
        <a:defRPr sz="3320" kern="1200">
          <a:solidFill>
            <a:schemeClr val="tx1"/>
          </a:solidFill>
          <a:latin typeface="+mj-lt"/>
          <a:ea typeface="+mn-ea"/>
          <a:cs typeface="+mn-cs"/>
        </a:defRPr>
      </a:lvl1pPr>
      <a:lvl2pPr marL="1693967" indent="-651526" algn="l" defTabSz="1042442" rtl="0" eaLnBrk="1" latinLnBrk="0" hangingPunct="1">
        <a:spcBef>
          <a:spcPct val="20000"/>
        </a:spcBef>
        <a:buFont typeface="Arial"/>
        <a:buChar char="–"/>
        <a:defRPr sz="3320" kern="1200">
          <a:solidFill>
            <a:schemeClr val="tx1"/>
          </a:solidFill>
          <a:latin typeface="+mj-lt"/>
          <a:ea typeface="+mn-ea"/>
          <a:cs typeface="+mn-cs"/>
        </a:defRPr>
      </a:lvl2pPr>
      <a:lvl3pPr marL="2606103" indent="-521220" algn="l" defTabSz="1042442" rtl="0" eaLnBrk="1" latinLnBrk="0" hangingPunct="1">
        <a:spcBef>
          <a:spcPct val="20000"/>
        </a:spcBef>
        <a:buFont typeface="Arial"/>
        <a:buChar char="•"/>
        <a:defRPr sz="3320" kern="1200">
          <a:solidFill>
            <a:schemeClr val="tx1"/>
          </a:solidFill>
          <a:latin typeface="+mj-lt"/>
          <a:ea typeface="+mn-ea"/>
          <a:cs typeface="+mn-cs"/>
        </a:defRPr>
      </a:lvl3pPr>
      <a:lvl4pPr marL="3648544" indent="-521220" algn="l" defTabSz="1042442" rtl="0" eaLnBrk="1" latinLnBrk="0" hangingPunct="1">
        <a:spcBef>
          <a:spcPct val="20000"/>
        </a:spcBef>
        <a:buFont typeface="Arial"/>
        <a:buChar char="–"/>
        <a:defRPr sz="3320" kern="1200">
          <a:solidFill>
            <a:schemeClr val="tx1"/>
          </a:solidFill>
          <a:latin typeface="+mj-lt"/>
          <a:ea typeface="+mn-ea"/>
          <a:cs typeface="+mn-cs"/>
        </a:defRPr>
      </a:lvl4pPr>
      <a:lvl5pPr marL="4690985" indent="-521220" algn="l" defTabSz="1042442" rtl="0" eaLnBrk="1" latinLnBrk="0" hangingPunct="1">
        <a:spcBef>
          <a:spcPct val="20000"/>
        </a:spcBef>
        <a:buFont typeface="Arial"/>
        <a:buChar char="»"/>
        <a:defRPr sz="3320" kern="1200">
          <a:solidFill>
            <a:schemeClr val="tx1"/>
          </a:solidFill>
          <a:latin typeface="+mj-lt"/>
          <a:ea typeface="+mn-ea"/>
          <a:cs typeface="+mn-cs"/>
        </a:defRPr>
      </a:lvl5pPr>
      <a:lvl6pPr marL="5733426" indent="-521220" algn="l" defTabSz="1042442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6pPr>
      <a:lvl7pPr marL="6775866" indent="-521220" algn="l" defTabSz="1042442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7pPr>
      <a:lvl8pPr marL="7818308" indent="-521220" algn="l" defTabSz="1042442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8pPr>
      <a:lvl9pPr marL="8860749" indent="-521220" algn="l" defTabSz="1042442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1pPr>
      <a:lvl2pPr marL="1042442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2pPr>
      <a:lvl3pPr marL="2084882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3pPr>
      <a:lvl4pPr marL="3127323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4pPr>
      <a:lvl5pPr marL="4169764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5pPr>
      <a:lvl6pPr marL="5212205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6pPr>
      <a:lvl7pPr marL="6254646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7pPr>
      <a:lvl8pPr marL="7297088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8pPr>
      <a:lvl9pPr marL="8339528" algn="l" defTabSz="1042442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9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3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043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44</cp:revision>
  <dcterms:created xsi:type="dcterms:W3CDTF">2013-01-16T10:01:33Z</dcterms:created>
  <dcterms:modified xsi:type="dcterms:W3CDTF">2015-11-10T10:18:00Z</dcterms:modified>
</cp:coreProperties>
</file>