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21383625" cy="15119350"/>
  <p:notesSz cx="6858000" cy="9144000"/>
  <p:defaultTextStyle>
    <a:defPPr>
      <a:defRPr lang="en-US"/>
    </a:defPPr>
    <a:lvl1pPr marL="0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1pPr>
    <a:lvl2pPr marL="1042643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2pPr>
    <a:lvl3pPr marL="2085283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3pPr>
    <a:lvl4pPr marL="3127926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4pPr>
    <a:lvl5pPr marL="4170567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5pPr>
    <a:lvl6pPr marL="5213209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6pPr>
    <a:lvl7pPr marL="6255850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7pPr>
    <a:lvl8pPr marL="7298493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8pPr>
    <a:lvl9pPr marL="8341135" algn="l" defTabSz="1042643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38"/>
    <p:restoredTop sz="94641"/>
  </p:normalViewPr>
  <p:slideViewPr>
    <p:cSldViewPr snapToGrid="0" snapToObjects="1">
      <p:cViewPr varScale="1">
        <p:scale>
          <a:sx n="75" d="100"/>
          <a:sy n="75" d="100"/>
        </p:scale>
        <p:origin x="168" y="1024"/>
      </p:cViewPr>
      <p:guideLst>
        <p:guide orient="horz" pos="4762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1pPr>
    <a:lvl2pPr marL="1042643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2pPr>
    <a:lvl3pPr marL="2085283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3pPr>
    <a:lvl4pPr marL="3127926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4pPr>
    <a:lvl5pPr marL="4170567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5pPr>
    <a:lvl6pPr marL="5213209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6pPr>
    <a:lvl7pPr marL="6255850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7pPr>
    <a:lvl8pPr marL="7298493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8pPr>
    <a:lvl9pPr marL="8341135" algn="l" defTabSz="1042643" rtl="0" eaLnBrk="1" latinLnBrk="0" hangingPunct="1">
      <a:defRPr sz="2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8728" y="2172622"/>
            <a:ext cx="14654518" cy="380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647" tIns="22823" rIns="45647" bIns="22823">
            <a:spAutoFit/>
          </a:bodyPr>
          <a:lstStyle/>
          <a:p>
            <a:pPr defTabSz="455679" eaLnBrk="0" hangingPunct="0">
              <a:lnSpc>
                <a:spcPct val="110000"/>
              </a:lnSpc>
              <a:defRPr/>
            </a:pPr>
            <a:r>
              <a:rPr lang="en-GB" sz="1978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1978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1978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1978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1978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1978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1978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1978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988728" y="279437"/>
            <a:ext cx="14654518" cy="24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455679" eaLnBrk="0" hangingPunct="0">
              <a:spcBef>
                <a:spcPct val="50000"/>
              </a:spcBef>
              <a:defRPr/>
            </a:pPr>
            <a:r>
              <a:rPr lang="en-GB" sz="1624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1624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1624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1624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1624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1624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3744" y="529639"/>
            <a:ext cx="13984898" cy="1642984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14049122"/>
            <a:ext cx="10159441" cy="1070229"/>
          </a:xfrm>
          <a:prstGeom prst="rect">
            <a:avLst/>
          </a:prstGeom>
          <a:solidFill>
            <a:schemeClr val="accent2"/>
          </a:solidFill>
        </p:spPr>
        <p:txBody>
          <a:bodyPr vert="horz" lIns="208491" tIns="104245" rIns="208491" bIns="104245" numCol="2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13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113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256765" indent="-256765" algn="l">
              <a:buAutoNum type="arabicPeriod"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pp. XX-YY</a:t>
            </a:r>
          </a:p>
          <a:p>
            <a:pPr marL="256765" marR="0" indent="-256765" algn="l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256765" marR="0" indent="-256765" algn="l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256765" marR="0" indent="-256765" algn="l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13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256765" indent="-256765" algn="l">
              <a:buAutoNum type="arabicPeriod"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pp. XX-YY</a:t>
            </a:r>
          </a:p>
          <a:p>
            <a:pPr marL="256765" marR="0" indent="-256765" algn="l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13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256765" marR="0" indent="-256765" algn="l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13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0243838" y="14049122"/>
            <a:ext cx="5394393" cy="1070229"/>
          </a:xfrm>
          <a:prstGeom prst="rect">
            <a:avLst/>
          </a:prstGeom>
          <a:solidFill>
            <a:schemeClr val="accent2"/>
          </a:solidFill>
        </p:spPr>
        <p:txBody>
          <a:bodyPr vert="horz" lIns="208491" tIns="104245" rIns="208491" bIns="104245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130" b="1" dirty="0" smtClean="0">
                <a:latin typeface="+mj-lt"/>
              </a:rPr>
              <a:t>ACKNOWLEDGEMENTS </a:t>
            </a:r>
            <a:r>
              <a:rPr lang="en-GB" sz="113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130" b="0" i="1" dirty="0" smtClean="0">
              <a:latin typeface="+mj-lt"/>
            </a:endParaRPr>
          </a:p>
          <a:p>
            <a:pPr algn="l"/>
            <a:r>
              <a:rPr lang="en-GB" sz="1130" dirty="0" smtClean="0">
                <a:latin typeface="+mj-lt"/>
              </a:rPr>
              <a:t>Area for any thanks or any other us of this box</a:t>
            </a:r>
            <a:r>
              <a:rPr lang="en-GB" sz="1130" baseline="0" dirty="0" smtClean="0">
                <a:latin typeface="+mj-lt"/>
              </a:rPr>
              <a:t> </a:t>
            </a:r>
            <a:r>
              <a:rPr lang="en-GB" sz="113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15734763" y="14049122"/>
            <a:ext cx="5648862" cy="1070229"/>
          </a:xfrm>
          <a:prstGeom prst="rect">
            <a:avLst/>
          </a:prstGeom>
          <a:solidFill>
            <a:schemeClr val="accent2"/>
          </a:solidFill>
        </p:spPr>
        <p:txBody>
          <a:bodyPr vert="horz" lIns="208491" tIns="104245" rIns="208491" bIns="104245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04242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201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201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  <a:r>
              <a:rPr lang="en-GB" sz="1201" b="1" dirty="0" smtClean="0">
                <a:latin typeface="+mj-lt"/>
              </a:rPr>
              <a:t>CONTACT INFORMATION</a:t>
            </a:r>
          </a:p>
          <a:p>
            <a:r>
              <a:rPr lang="en-GB" sz="1201" dirty="0" smtClean="0">
                <a:latin typeface="+mj-lt"/>
              </a:rPr>
              <a:t> School/Department of XXXXXXXXX</a:t>
            </a:r>
          </a:p>
          <a:p>
            <a:r>
              <a:rPr lang="en-GB" sz="1201" dirty="0" smtClean="0">
                <a:latin typeface="+mj-lt"/>
              </a:rPr>
              <a:t>Loughborough University, Leicestershire LE11 3TU</a:t>
            </a:r>
            <a:r>
              <a:rPr lang="en-GB" sz="1201" baseline="0" dirty="0" smtClean="0">
                <a:latin typeface="+mj-lt"/>
              </a:rPr>
              <a:t>  </a:t>
            </a:r>
            <a:r>
              <a:rPr lang="en-GB" sz="1201" dirty="0" smtClean="0">
                <a:latin typeface="+mj-lt"/>
              </a:rPr>
              <a:t>UK</a:t>
            </a:r>
          </a:p>
          <a:p>
            <a:r>
              <a:rPr lang="en-GB" sz="1201" dirty="0" smtClean="0">
                <a:latin typeface="+mj-lt"/>
              </a:rPr>
              <a:t>E. </a:t>
            </a:r>
            <a:r>
              <a:rPr lang="en-GB" sz="1201" dirty="0" err="1" smtClean="0">
                <a:latin typeface="+mj-lt"/>
              </a:rPr>
              <a:t>A.N.Other@lboro.ac.uk</a:t>
            </a:r>
            <a:r>
              <a:rPr lang="en-GB" sz="1201" dirty="0" smtClean="0">
                <a:latin typeface="+mj-lt"/>
              </a:rPr>
              <a:t>  </a:t>
            </a:r>
            <a:r>
              <a:rPr lang="en-GB" sz="1201" dirty="0" err="1" smtClean="0">
                <a:latin typeface="+mj-lt"/>
              </a:rPr>
              <a:t>www.lboro.ac.uk</a:t>
            </a:r>
            <a:r>
              <a:rPr lang="en-GB" sz="1201" dirty="0" smtClean="0">
                <a:latin typeface="+mj-lt"/>
              </a:rPr>
              <a:t>/department</a:t>
            </a:r>
            <a:endParaRPr lang="en-US" sz="120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3714" y="2179015"/>
            <a:ext cx="14659129" cy="380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647" tIns="22823" rIns="45647" bIns="22823">
            <a:spAutoFit/>
          </a:bodyPr>
          <a:lstStyle/>
          <a:p>
            <a:pPr defTabSz="455679" eaLnBrk="0" hangingPunct="0">
              <a:lnSpc>
                <a:spcPct val="110000"/>
              </a:lnSpc>
              <a:defRPr/>
            </a:pPr>
            <a:r>
              <a:rPr lang="en-GB" sz="1978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Sub</a:t>
            </a:r>
            <a:r>
              <a:rPr lang="en-GB" sz="197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Heading/Author </a:t>
            </a:r>
            <a:r>
              <a:rPr lang="en-GB" sz="1978" i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</a:t>
            </a:r>
            <a:r>
              <a:rPr lang="en-GB" sz="1978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978" i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via View &gt; Slide Master)</a:t>
            </a:r>
            <a:endParaRPr lang="en-GB" sz="1978" i="1" kern="1200" dirty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983714" y="279437"/>
            <a:ext cx="14659129" cy="24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455679" eaLnBrk="0" hangingPunct="0">
              <a:spcBef>
                <a:spcPct val="50000"/>
              </a:spcBef>
              <a:defRPr/>
            </a:pPr>
            <a:r>
              <a:rPr lang="en-GB" sz="1624" b="0" kern="1200" dirty="0" smtClean="0">
                <a:solidFill>
                  <a:srgbClr val="FFFFFF"/>
                </a:solidFill>
                <a:latin typeface="+mj-lt"/>
                <a:ea typeface="+mn-ea"/>
                <a:cs typeface="+mn-cs"/>
              </a:rPr>
              <a:t>Insert your department name </a:t>
            </a:r>
            <a:r>
              <a:rPr lang="en-GB" sz="1624" b="0" i="1" kern="1200" dirty="0" smtClean="0">
                <a:solidFill>
                  <a:srgbClr val="FFFFFF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624" b="0" i="1" kern="1200" dirty="0">
              <a:solidFill>
                <a:srgbClr val="FFFFFF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88728" y="529639"/>
            <a:ext cx="13984898" cy="1649377"/>
          </a:xfrm>
          <a:prstGeom prst="rect">
            <a:avLst/>
          </a:prstGeom>
        </p:spPr>
        <p:txBody>
          <a:bodyPr lIns="64630" tIns="32315" rIns="64630" bIns="32315"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6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70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1" y="1"/>
            <a:ext cx="21383625" cy="254482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45649" tIns="22824" rIns="45649" bIns="22824" rtlCol="0" anchor="ctr"/>
          <a:lstStyle/>
          <a:p>
            <a:pPr algn="ctr"/>
            <a:endParaRPr lang="en-US" sz="2894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0028" y="770227"/>
            <a:ext cx="4562692" cy="115469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3527850"/>
            <a:ext cx="19245263" cy="9978072"/>
          </a:xfrm>
          <a:prstGeom prst="rect">
            <a:avLst/>
          </a:prstGeom>
        </p:spPr>
        <p:txBody>
          <a:bodyPr vert="horz" lIns="295184" tIns="147592" rIns="295184" bIns="147592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1042420" rtl="0" eaLnBrk="1" latinLnBrk="0" hangingPunct="1">
        <a:spcBef>
          <a:spcPct val="0"/>
        </a:spcBef>
        <a:buNone/>
        <a:defRPr sz="48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781815" indent="-781815" algn="l" defTabSz="1042420" rtl="0" eaLnBrk="1" latinLnBrk="0" hangingPunct="1">
        <a:spcBef>
          <a:spcPct val="20000"/>
        </a:spcBef>
        <a:buFont typeface="Arial"/>
        <a:buChar char="•"/>
        <a:defRPr sz="3320" kern="1200">
          <a:solidFill>
            <a:schemeClr val="tx1"/>
          </a:solidFill>
          <a:latin typeface="+mj-lt"/>
          <a:ea typeface="+mn-ea"/>
          <a:cs typeface="+mn-cs"/>
        </a:defRPr>
      </a:lvl1pPr>
      <a:lvl2pPr marL="1693932" indent="-651513" algn="l" defTabSz="1042420" rtl="0" eaLnBrk="1" latinLnBrk="0" hangingPunct="1">
        <a:spcBef>
          <a:spcPct val="20000"/>
        </a:spcBef>
        <a:buFont typeface="Arial"/>
        <a:buChar char="–"/>
        <a:defRPr sz="3320" kern="1200">
          <a:solidFill>
            <a:schemeClr val="tx1"/>
          </a:solidFill>
          <a:latin typeface="+mj-lt"/>
          <a:ea typeface="+mn-ea"/>
          <a:cs typeface="+mn-cs"/>
        </a:defRPr>
      </a:lvl2pPr>
      <a:lvl3pPr marL="2606050" indent="-521209" algn="l" defTabSz="1042420" rtl="0" eaLnBrk="1" latinLnBrk="0" hangingPunct="1">
        <a:spcBef>
          <a:spcPct val="20000"/>
        </a:spcBef>
        <a:buFont typeface="Arial"/>
        <a:buChar char="•"/>
        <a:defRPr sz="3320" kern="1200">
          <a:solidFill>
            <a:schemeClr val="tx1"/>
          </a:solidFill>
          <a:latin typeface="+mj-lt"/>
          <a:ea typeface="+mn-ea"/>
          <a:cs typeface="+mn-cs"/>
        </a:defRPr>
      </a:lvl3pPr>
      <a:lvl4pPr marL="3648470" indent="-521209" algn="l" defTabSz="1042420" rtl="0" eaLnBrk="1" latinLnBrk="0" hangingPunct="1">
        <a:spcBef>
          <a:spcPct val="20000"/>
        </a:spcBef>
        <a:buFont typeface="Arial"/>
        <a:buChar char="–"/>
        <a:defRPr sz="3320" kern="1200">
          <a:solidFill>
            <a:schemeClr val="tx1"/>
          </a:solidFill>
          <a:latin typeface="+mj-lt"/>
          <a:ea typeface="+mn-ea"/>
          <a:cs typeface="+mn-cs"/>
        </a:defRPr>
      </a:lvl4pPr>
      <a:lvl5pPr marL="4690889" indent="-521209" algn="l" defTabSz="1042420" rtl="0" eaLnBrk="1" latinLnBrk="0" hangingPunct="1">
        <a:spcBef>
          <a:spcPct val="20000"/>
        </a:spcBef>
        <a:buFont typeface="Arial"/>
        <a:buChar char="»"/>
        <a:defRPr sz="3320" kern="1200">
          <a:solidFill>
            <a:schemeClr val="tx1"/>
          </a:solidFill>
          <a:latin typeface="+mj-lt"/>
          <a:ea typeface="+mn-ea"/>
          <a:cs typeface="+mn-cs"/>
        </a:defRPr>
      </a:lvl5pPr>
      <a:lvl6pPr marL="5733309" indent="-521209" algn="l" defTabSz="1042420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6pPr>
      <a:lvl7pPr marL="6775727" indent="-521209" algn="l" defTabSz="1042420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7pPr>
      <a:lvl8pPr marL="7818148" indent="-521209" algn="l" defTabSz="1042420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8pPr>
      <a:lvl9pPr marL="8860567" indent="-521209" algn="l" defTabSz="1042420" rtl="0" eaLnBrk="1" latinLnBrk="0" hangingPunct="1">
        <a:spcBef>
          <a:spcPct val="20000"/>
        </a:spcBef>
        <a:buFont typeface="Arial"/>
        <a:buChar char="•"/>
        <a:defRPr sz="4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1pPr>
      <a:lvl2pPr marL="1042420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2pPr>
      <a:lvl3pPr marL="2084839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3pPr>
      <a:lvl4pPr marL="3127259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4pPr>
      <a:lvl5pPr marL="4169679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5pPr>
      <a:lvl6pPr marL="5212098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6pPr>
      <a:lvl7pPr marL="6254518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7pPr>
      <a:lvl8pPr marL="7296939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8pPr>
      <a:lvl9pPr marL="8339358" algn="l" defTabSz="1042420" rtl="0" eaLnBrk="1" latinLnBrk="0" hangingPunct="1">
        <a:defRPr sz="40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3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64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95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42</cp:revision>
  <dcterms:created xsi:type="dcterms:W3CDTF">2013-01-16T10:01:33Z</dcterms:created>
  <dcterms:modified xsi:type="dcterms:W3CDTF">2015-11-10T10:20:57Z</dcterms:modified>
</cp:coreProperties>
</file>