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1388388" cy="30275213"/>
  <p:notesSz cx="6858000" cy="9144000"/>
  <p:defaultTextStyle>
    <a:defPPr>
      <a:defRPr lang="en-US"/>
    </a:defPPr>
    <a:lvl1pPr marL="0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786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571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7355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3141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8926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4710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0496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6281" algn="l" defTabSz="147578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2"/>
    <p:restoredTop sz="94641"/>
  </p:normalViewPr>
  <p:slideViewPr>
    <p:cSldViewPr snapToGrid="0" snapToObjects="1">
      <p:cViewPr varScale="1">
        <p:scale>
          <a:sx n="46" d="100"/>
          <a:sy n="46" d="100"/>
        </p:scale>
        <p:origin x="1760" y="224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78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475786" algn="l" defTabSz="147578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951571" algn="l" defTabSz="147578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4427355" algn="l" defTabSz="147578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5903141" algn="l" defTabSz="147578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7378926" algn="l" defTabSz="147578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8854710" algn="l" defTabSz="147578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10330496" algn="l" defTabSz="147578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11806281" algn="l" defTabSz="147578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988950" y="3046708"/>
            <a:ext cx="12707009" cy="53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21" tIns="32311" rIns="64621" bIns="32311">
            <a:spAutoFit/>
          </a:bodyPr>
          <a:lstStyle/>
          <a:p>
            <a:pPr defTabSz="645118" eaLnBrk="0" hangingPunct="0">
              <a:lnSpc>
                <a:spcPct val="110000"/>
              </a:lnSpc>
              <a:defRPr/>
            </a:pPr>
            <a:r>
              <a:rPr lang="en-GB" sz="2800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2800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2800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2800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2800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2800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28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28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988950" y="628633"/>
            <a:ext cx="12707009" cy="35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645118" eaLnBrk="0" hangingPunct="0">
              <a:spcBef>
                <a:spcPct val="50000"/>
              </a:spcBef>
              <a:defRPr/>
            </a:pPr>
            <a:r>
              <a:rPr lang="en-GB" sz="2300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2300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2300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2300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2300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2300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93966" y="976875"/>
            <a:ext cx="12701991" cy="2069833"/>
          </a:xfrm>
          <a:prstGeom prst="rect">
            <a:avLst/>
          </a:prstGeom>
        </p:spPr>
        <p:txBody>
          <a:bodyPr lIns="64624" tIns="32312" rIns="64624" bIns="32312"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2" y="28132172"/>
            <a:ext cx="10161704" cy="2143042"/>
          </a:xfrm>
          <a:prstGeom prst="rect">
            <a:avLst/>
          </a:prstGeom>
          <a:solidFill>
            <a:schemeClr val="accent2"/>
          </a:solidFill>
        </p:spPr>
        <p:txBody>
          <a:bodyPr vert="horz" lIns="295158" tIns="147578" rIns="295158" bIns="147578" numCol="2" rtlCol="0" anchor="t">
            <a:normAutofit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16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363510" indent="-363510" algn="l">
              <a:buAutoNum type="arabicPeriod"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6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363510" marR="0" indent="-363510" algn="l" defTabSz="14757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6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363510" marR="0" indent="-363510" algn="l" defTabSz="14757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363510" marR="0" indent="-363510" algn="l" defTabSz="14757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16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363510" indent="-363510" algn="l">
              <a:buAutoNum type="arabicPeriod"/>
            </a:pPr>
            <a:endParaRPr lang="en-GB" sz="16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363510" indent="-363510" algn="l">
              <a:buAutoNum type="arabicPeriod"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6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363510" marR="0" indent="-363510" algn="l" defTabSz="14757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6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363510" marR="0" indent="-363510" algn="l" defTabSz="14757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0246119" y="28132172"/>
            <a:ext cx="5395595" cy="2143042"/>
          </a:xfrm>
          <a:prstGeom prst="rect">
            <a:avLst/>
          </a:prstGeom>
          <a:solidFill>
            <a:schemeClr val="accent2"/>
          </a:solidFill>
        </p:spPr>
        <p:txBody>
          <a:bodyPr vert="horz" lIns="295158" tIns="147578" rIns="295158" bIns="147578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4757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600" b="1" dirty="0" smtClean="0">
                <a:latin typeface="+mj-lt"/>
              </a:rPr>
              <a:t>ACKNOWLEDGEMENTS </a:t>
            </a:r>
            <a:br>
              <a:rPr lang="en-GB" sz="1600" b="1" dirty="0" smtClean="0">
                <a:latin typeface="+mj-lt"/>
              </a:rPr>
            </a:br>
            <a:r>
              <a:rPr lang="en-GB" sz="16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600" b="0" i="1" dirty="0" smtClean="0">
              <a:latin typeface="+mj-lt"/>
            </a:endParaRPr>
          </a:p>
          <a:p>
            <a:pPr algn="l"/>
            <a:r>
              <a:rPr lang="en-GB" sz="1600" dirty="0" smtClean="0">
                <a:latin typeface="+mj-lt"/>
              </a:rPr>
              <a:t>Area for any thanks or any other us of this box</a:t>
            </a:r>
            <a:r>
              <a:rPr lang="en-GB" sz="1600" baseline="0" dirty="0" smtClean="0">
                <a:latin typeface="+mj-lt"/>
              </a:rPr>
              <a:t> </a:t>
            </a:r>
            <a:r>
              <a:rPr lang="en-GB" sz="1600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15738269" y="28110215"/>
            <a:ext cx="5650120" cy="2164999"/>
          </a:xfrm>
          <a:prstGeom prst="rect">
            <a:avLst/>
          </a:prstGeom>
          <a:solidFill>
            <a:schemeClr val="accent2"/>
          </a:solidFill>
        </p:spPr>
        <p:txBody>
          <a:bodyPr vert="horz" lIns="295158" tIns="147578" rIns="295158" bIns="147578" numCol="1" rtlCol="0" anchor="t">
            <a:normAutofit fontScale="92500"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14757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7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7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</a:p>
          <a:p>
            <a:pPr marL="0" marR="0" indent="0" algn="r" defTabSz="14757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700" b="1" dirty="0" smtClean="0">
                <a:latin typeface="+mj-lt"/>
              </a:rPr>
              <a:t>CONTACT INFORMATION</a:t>
            </a:r>
          </a:p>
          <a:p>
            <a:r>
              <a:rPr lang="en-GB" sz="1700" dirty="0" smtClean="0">
                <a:latin typeface="+mj-lt"/>
              </a:rPr>
              <a:t> School/Department of XXXXXXXXX </a:t>
            </a:r>
          </a:p>
          <a:p>
            <a:r>
              <a:rPr lang="en-GB" sz="1700" dirty="0" smtClean="0">
                <a:latin typeface="+mj-lt"/>
              </a:rPr>
              <a:t>Loughborough University</a:t>
            </a:r>
            <a:r>
              <a:rPr lang="en-GB" sz="1700" baseline="0" dirty="0" smtClean="0">
                <a:latin typeface="+mj-lt"/>
              </a:rPr>
              <a:t> </a:t>
            </a:r>
          </a:p>
          <a:p>
            <a:r>
              <a:rPr lang="en-GB" sz="1700" dirty="0" smtClean="0">
                <a:latin typeface="+mj-lt"/>
              </a:rPr>
              <a:t>Leicestershire LE11 </a:t>
            </a:r>
            <a:r>
              <a:rPr lang="en-GB" sz="1700" dirty="0" smtClean="0">
                <a:latin typeface="+mj-lt"/>
              </a:rPr>
              <a:t>3TU</a:t>
            </a:r>
            <a:r>
              <a:rPr lang="en-GB" sz="1700" baseline="0" dirty="0" smtClean="0">
                <a:latin typeface="+mj-lt"/>
              </a:rPr>
              <a:t> </a:t>
            </a:r>
            <a:r>
              <a:rPr lang="en-GB" sz="1700" dirty="0" smtClean="0">
                <a:latin typeface="+mj-lt"/>
              </a:rPr>
              <a:t> </a:t>
            </a:r>
            <a:r>
              <a:rPr lang="en-GB" sz="1700" dirty="0" smtClean="0">
                <a:latin typeface="+mj-lt"/>
              </a:rPr>
              <a:t>UK</a:t>
            </a:r>
          </a:p>
          <a:p>
            <a:r>
              <a:rPr lang="en-GB" sz="1700" dirty="0" smtClean="0">
                <a:latin typeface="+mj-lt"/>
              </a:rPr>
              <a:t>E. </a:t>
            </a:r>
            <a:r>
              <a:rPr lang="en-GB" sz="1700" dirty="0" err="1" smtClean="0">
                <a:latin typeface="+mj-lt"/>
              </a:rPr>
              <a:t>A.N.Other@lboro.ac.uk</a:t>
            </a:r>
            <a:r>
              <a:rPr lang="en-GB" sz="1700" dirty="0" smtClean="0">
                <a:latin typeface="+mj-lt"/>
              </a:rPr>
              <a:t>  </a:t>
            </a:r>
          </a:p>
          <a:p>
            <a:r>
              <a:rPr lang="en-GB" sz="1700" dirty="0" err="1" smtClean="0">
                <a:latin typeface="+mj-lt"/>
              </a:rPr>
              <a:t>www.lboro.ac.uk</a:t>
            </a:r>
            <a:r>
              <a:rPr lang="en-GB" sz="1700" dirty="0" smtClean="0">
                <a:latin typeface="+mj-lt"/>
              </a:rPr>
              <a:t>/department</a:t>
            </a:r>
            <a:endParaRPr lang="en-US" sz="1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988950" y="3046708"/>
            <a:ext cx="12707009" cy="53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21" tIns="32311" rIns="64621" bIns="32311">
            <a:spAutoFit/>
          </a:bodyPr>
          <a:lstStyle/>
          <a:p>
            <a:pPr defTabSz="645118" eaLnBrk="0" hangingPunct="0">
              <a:lnSpc>
                <a:spcPct val="110000"/>
              </a:lnSpc>
              <a:defRPr/>
            </a:pPr>
            <a:r>
              <a:rPr lang="en-GB" sz="2800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2800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2800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2800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2800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2800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28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28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988950" y="628633"/>
            <a:ext cx="12707009" cy="35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645118" eaLnBrk="0" hangingPunct="0">
              <a:spcBef>
                <a:spcPct val="50000"/>
              </a:spcBef>
              <a:defRPr/>
            </a:pPr>
            <a:r>
              <a:rPr lang="en-GB" sz="2300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2300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2300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2300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2300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2300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93966" y="976875"/>
            <a:ext cx="12701991" cy="2069833"/>
          </a:xfrm>
          <a:prstGeom prst="rect">
            <a:avLst/>
          </a:prstGeom>
        </p:spPr>
        <p:txBody>
          <a:bodyPr lIns="64624" tIns="32312" rIns="64624" bIns="32312"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2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21387600" cy="39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95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7064223"/>
            <a:ext cx="19249550" cy="19980241"/>
          </a:xfrm>
          <a:prstGeom prst="rect">
            <a:avLst/>
          </a:prstGeom>
        </p:spPr>
        <p:txBody>
          <a:bodyPr vert="horz" lIns="295158" tIns="147578" rIns="295158" bIns="147578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3960000"/>
            <a:ext cx="21388388" cy="12729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4624" tIns="32312" rIns="64624" bIns="32312"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2226" y="1314560"/>
            <a:ext cx="6458400" cy="163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1475786" rtl="0" eaLnBrk="1" latinLnBrk="0" hangingPunct="1">
        <a:spcBef>
          <a:spcPct val="0"/>
        </a:spcBef>
        <a:buNone/>
        <a:defRPr sz="6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106839" indent="-1106839" algn="l" defTabSz="1475786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j-lt"/>
          <a:ea typeface="+mn-ea"/>
          <a:cs typeface="+mn-cs"/>
        </a:defRPr>
      </a:lvl1pPr>
      <a:lvl2pPr marL="2398151" indent="-922366" algn="l" defTabSz="1475786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j-lt"/>
          <a:ea typeface="+mn-ea"/>
          <a:cs typeface="+mn-cs"/>
        </a:defRPr>
      </a:lvl2pPr>
      <a:lvl3pPr marL="3689464" indent="-737893" algn="l" defTabSz="1475786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j-lt"/>
          <a:ea typeface="+mn-ea"/>
          <a:cs typeface="+mn-cs"/>
        </a:defRPr>
      </a:lvl3pPr>
      <a:lvl4pPr marL="5165248" indent="-737893" algn="l" defTabSz="1475786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j-lt"/>
          <a:ea typeface="+mn-ea"/>
          <a:cs typeface="+mn-cs"/>
        </a:defRPr>
      </a:lvl4pPr>
      <a:lvl5pPr marL="6641033" indent="-737893" algn="l" defTabSz="1475786" rtl="0" eaLnBrk="1" latinLnBrk="0" hangingPunct="1">
        <a:spcBef>
          <a:spcPct val="20000"/>
        </a:spcBef>
        <a:buFont typeface="Arial"/>
        <a:buChar char="»"/>
        <a:defRPr sz="4700" kern="1200">
          <a:solidFill>
            <a:schemeClr val="tx1"/>
          </a:solidFill>
          <a:latin typeface="+mj-lt"/>
          <a:ea typeface="+mn-ea"/>
          <a:cs typeface="+mn-cs"/>
        </a:defRPr>
      </a:lvl5pPr>
      <a:lvl6pPr marL="8116819" indent="-737893" algn="l" defTabSz="1475786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2603" indent="-737893" algn="l" defTabSz="1475786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8389" indent="-737893" algn="l" defTabSz="1475786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4174" indent="-737893" algn="l" defTabSz="1475786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78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786" algn="l" defTabSz="147578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571" algn="l" defTabSz="147578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355" algn="l" defTabSz="147578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141" algn="l" defTabSz="147578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926" algn="l" defTabSz="147578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4710" algn="l" defTabSz="147578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0496" algn="l" defTabSz="147578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6281" algn="l" defTabSz="147578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ID">
      <a:dk1>
        <a:sysClr val="windowText" lastClr="000000"/>
      </a:dk1>
      <a:lt1>
        <a:sysClr val="window" lastClr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50</cp:revision>
  <dcterms:created xsi:type="dcterms:W3CDTF">2013-01-16T10:01:33Z</dcterms:created>
  <dcterms:modified xsi:type="dcterms:W3CDTF">2015-11-10T09:26:31Z</dcterms:modified>
</cp:coreProperties>
</file>