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21388388" cy="30275213"/>
  <p:notesSz cx="6858000" cy="9144000"/>
  <p:defaultTextStyle>
    <a:defPPr>
      <a:defRPr lang="en-US"/>
    </a:defPPr>
    <a:lvl1pPr marL="0" algn="l" defTabSz="1475786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5786" algn="l" defTabSz="1475786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1571" algn="l" defTabSz="1475786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7355" algn="l" defTabSz="1475786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3141" algn="l" defTabSz="1475786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78926" algn="l" defTabSz="1475786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4710" algn="l" defTabSz="1475786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0496" algn="l" defTabSz="1475786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6281" algn="l" defTabSz="1475786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290F40"/>
    <a:srgbClr val="473367"/>
    <a:srgbClr val="3224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22"/>
    <p:restoredTop sz="94641"/>
  </p:normalViewPr>
  <p:slideViewPr>
    <p:cSldViewPr snapToGrid="0" snapToObjects="1">
      <p:cViewPr varScale="1">
        <p:scale>
          <a:sx n="46" d="100"/>
          <a:sy n="46" d="100"/>
        </p:scale>
        <p:origin x="1760" y="224"/>
      </p:cViewPr>
      <p:guideLst>
        <p:guide orient="horz" pos="9536"/>
        <p:guide pos="67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E6834-4CC3-344A-A5DF-728159364580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E4BFF1-F933-4D48-88F2-CA96C98E0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9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75786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1pPr>
    <a:lvl2pPr marL="1475786" algn="l" defTabSz="1475786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2pPr>
    <a:lvl3pPr marL="2951571" algn="l" defTabSz="1475786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3pPr>
    <a:lvl4pPr marL="4427355" algn="l" defTabSz="1475786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4pPr>
    <a:lvl5pPr marL="5903141" algn="l" defTabSz="1475786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5pPr>
    <a:lvl6pPr marL="7378926" algn="l" defTabSz="1475786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6pPr>
    <a:lvl7pPr marL="8854710" algn="l" defTabSz="1475786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7pPr>
    <a:lvl8pPr marL="10330496" algn="l" defTabSz="1475786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8pPr>
    <a:lvl9pPr marL="11806281" algn="l" defTabSz="1475786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Pos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8"/>
          <p:cNvSpPr txBox="1">
            <a:spLocks noChangeArrowheads="1"/>
          </p:cNvSpPr>
          <p:nvPr userDrawn="1"/>
        </p:nvSpPr>
        <p:spPr bwMode="auto">
          <a:xfrm>
            <a:off x="988950" y="3046708"/>
            <a:ext cx="12707009" cy="536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4621" tIns="32311" rIns="64621" bIns="32311">
            <a:spAutoFit/>
          </a:bodyPr>
          <a:lstStyle/>
          <a:p>
            <a:pPr defTabSz="645118" eaLnBrk="0" hangingPunct="0">
              <a:lnSpc>
                <a:spcPct val="110000"/>
              </a:lnSpc>
              <a:defRPr/>
            </a:pPr>
            <a:r>
              <a:rPr lang="en-GB" sz="2800" dirty="0" smtClean="0">
                <a:solidFill>
                  <a:schemeClr val="accent2"/>
                </a:solidFill>
                <a:latin typeface="+mj-lt"/>
              </a:rPr>
              <a:t>Sub</a:t>
            </a:r>
            <a:r>
              <a:rPr lang="en-GB" sz="2800" baseline="0" dirty="0" smtClean="0">
                <a:solidFill>
                  <a:schemeClr val="accent2"/>
                </a:solidFill>
                <a:latin typeface="+mj-lt"/>
              </a:rPr>
              <a:t> Heading/Author </a:t>
            </a:r>
            <a:r>
              <a:rPr lang="en-GB" sz="2800" i="1" dirty="0" smtClean="0">
                <a:solidFill>
                  <a:schemeClr val="accent2"/>
                </a:solidFill>
                <a:latin typeface="+mj-lt"/>
              </a:rPr>
              <a:t>(edit</a:t>
            </a:r>
            <a:r>
              <a:rPr lang="en-GB" sz="2800" i="1" baseline="0" dirty="0" smtClean="0">
                <a:solidFill>
                  <a:schemeClr val="accent2"/>
                </a:solidFill>
                <a:latin typeface="+mj-lt"/>
              </a:rPr>
              <a:t> </a:t>
            </a:r>
            <a:r>
              <a:rPr lang="en-GB" sz="2800" i="1" dirty="0" smtClean="0">
                <a:solidFill>
                  <a:schemeClr val="accent2"/>
                </a:solidFill>
                <a:latin typeface="+mj-lt"/>
              </a:rPr>
              <a:t>via </a:t>
            </a:r>
            <a:r>
              <a:rPr lang="en-GB" sz="2800" i="1" dirty="0">
                <a:solidFill>
                  <a:schemeClr val="accent2"/>
                </a:solidFill>
                <a:latin typeface="+mj-lt"/>
              </a:rPr>
              <a:t>View &gt; Slide Master</a:t>
            </a:r>
            <a:r>
              <a:rPr lang="en-GB" sz="2800" i="1" dirty="0" smtClean="0">
                <a:solidFill>
                  <a:schemeClr val="accent2"/>
                </a:solidFill>
                <a:latin typeface="+mj-lt"/>
              </a:rPr>
              <a:t>)</a:t>
            </a:r>
            <a:endParaRPr lang="en-GB" sz="2800" i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 userDrawn="1"/>
        </p:nvSpPr>
        <p:spPr bwMode="auto">
          <a:xfrm>
            <a:off x="988950" y="628633"/>
            <a:ext cx="12707009" cy="353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645118" eaLnBrk="0" hangingPunct="0">
              <a:spcBef>
                <a:spcPct val="50000"/>
              </a:spcBef>
              <a:defRPr/>
            </a:pPr>
            <a:r>
              <a:rPr lang="en-GB" sz="2300" b="0" dirty="0">
                <a:solidFill>
                  <a:schemeClr val="accent2"/>
                </a:solidFill>
                <a:latin typeface="+mj-lt"/>
              </a:rPr>
              <a:t>Insert your </a:t>
            </a:r>
            <a:r>
              <a:rPr lang="en-GB" sz="2300" b="0" dirty="0" smtClean="0">
                <a:solidFill>
                  <a:schemeClr val="accent2"/>
                </a:solidFill>
                <a:latin typeface="+mj-lt"/>
              </a:rPr>
              <a:t>department name </a:t>
            </a:r>
            <a:r>
              <a:rPr lang="en-GB" sz="2300" b="0" i="1" dirty="0" smtClean="0">
                <a:solidFill>
                  <a:schemeClr val="accent2"/>
                </a:solidFill>
                <a:latin typeface="+mj-lt"/>
              </a:rPr>
              <a:t>(edit via View </a:t>
            </a:r>
            <a:r>
              <a:rPr lang="en-GB" sz="2300" b="0" i="1" dirty="0">
                <a:solidFill>
                  <a:schemeClr val="accent2"/>
                </a:solidFill>
                <a:latin typeface="+mj-lt"/>
              </a:rPr>
              <a:t>&gt; Slide </a:t>
            </a:r>
            <a:r>
              <a:rPr lang="en-GB" sz="2300" b="0" i="1" dirty="0" smtClean="0">
                <a:solidFill>
                  <a:schemeClr val="accent2"/>
                </a:solidFill>
                <a:latin typeface="+mj-lt"/>
              </a:rPr>
              <a:t>Master)</a:t>
            </a:r>
            <a:endParaRPr lang="en-GB" sz="2300" b="0" i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3966" y="976875"/>
            <a:ext cx="12701991" cy="2069833"/>
          </a:xfrm>
          <a:prstGeom prst="rect">
            <a:avLst/>
          </a:prstGeom>
        </p:spPr>
        <p:txBody>
          <a:bodyPr lIns="64624" tIns="32312" rIns="64624" bIns="32312" anchor="ctr"/>
          <a:lstStyle>
            <a:lvl1pPr>
              <a:defRPr b="1">
                <a:solidFill>
                  <a:srgbClr val="473367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2" y="28132172"/>
            <a:ext cx="10161704" cy="2143042"/>
          </a:xfrm>
          <a:prstGeom prst="rect">
            <a:avLst/>
          </a:prstGeom>
          <a:solidFill>
            <a:schemeClr val="accent2"/>
          </a:solidFill>
        </p:spPr>
        <p:txBody>
          <a:bodyPr vert="horz" lIns="295158" tIns="147578" rIns="295158" bIns="147578" numCol="2" rtlCol="0" anchor="t">
            <a:normAutofit lnSpcReduction="10000"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600" b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REFERENCES </a:t>
            </a:r>
            <a:r>
              <a:rPr lang="en-GB" sz="1600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</a:t>
            </a:r>
          </a:p>
          <a:p>
            <a:pPr marL="363510" indent="-363510" algn="l">
              <a:buAutoNum type="arabicPeriod"/>
            </a:pPr>
            <a:r>
              <a:rPr lang="en-GB" sz="16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</a:t>
            </a:r>
            <a:r>
              <a:rPr lang="en-GB" sz="160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Book Title</a:t>
            </a:r>
            <a:r>
              <a:rPr lang="en-GB" sz="16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, (Publisher: Year) </a:t>
            </a:r>
            <a:br>
              <a:rPr lang="en-GB" sz="16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</a:br>
            <a:r>
              <a:rPr lang="en-GB" sz="16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pp. XX-YY</a:t>
            </a:r>
          </a:p>
          <a:p>
            <a:pPr marL="363510" marR="0" indent="-363510" algn="l" defTabSz="14757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6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‘Article title’, </a:t>
            </a:r>
            <a:r>
              <a:rPr lang="en-GB" sz="160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Journal title, </a:t>
            </a:r>
            <a:r>
              <a:rPr lang="en-GB" sz="16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publication info, pp. AA-BB</a:t>
            </a:r>
          </a:p>
          <a:p>
            <a:pPr marL="363510" marR="0" indent="-363510" algn="l" defTabSz="14757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6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Researcher’s Name, Institution</a:t>
            </a:r>
          </a:p>
          <a:p>
            <a:pPr marL="363510" marR="0" indent="-363510" algn="l" defTabSz="14757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endParaRPr lang="en-GB" sz="1600" kern="1200" baseline="0" dirty="0" smtClean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  <a:p>
            <a:pPr marL="363510" indent="-363510" algn="l">
              <a:buAutoNum type="arabicPeriod"/>
            </a:pPr>
            <a:endParaRPr lang="en-GB" sz="1600" kern="1200" baseline="0" dirty="0" smtClean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  <a:p>
            <a:pPr marL="363510" indent="-363510" algn="l">
              <a:buAutoNum type="arabicPeriod"/>
            </a:pPr>
            <a:r>
              <a:rPr lang="en-GB" sz="16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</a:t>
            </a:r>
            <a:r>
              <a:rPr lang="en-GB" sz="160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Book Title</a:t>
            </a:r>
            <a:r>
              <a:rPr lang="en-GB" sz="16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, (Publisher: Year) </a:t>
            </a:r>
            <a:br>
              <a:rPr lang="en-GB" sz="16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</a:br>
            <a:r>
              <a:rPr lang="en-GB" sz="16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pp. XX-YY</a:t>
            </a:r>
          </a:p>
          <a:p>
            <a:pPr marL="363510" marR="0" indent="-363510" algn="l" defTabSz="14757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6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‘Article title’, </a:t>
            </a:r>
            <a:r>
              <a:rPr lang="en-GB" sz="160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Journal title, </a:t>
            </a:r>
            <a:r>
              <a:rPr lang="en-GB" sz="16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publication info, pp. AA-BB</a:t>
            </a:r>
          </a:p>
          <a:p>
            <a:pPr marL="363510" marR="0" indent="-363510" algn="l" defTabSz="14757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6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Researcher’s Name, Institution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10246119" y="28132172"/>
            <a:ext cx="5395595" cy="2143042"/>
          </a:xfrm>
          <a:prstGeom prst="rect">
            <a:avLst/>
          </a:prstGeom>
          <a:solidFill>
            <a:schemeClr val="accent2"/>
          </a:solidFill>
        </p:spPr>
        <p:txBody>
          <a:bodyPr vert="horz" lIns="295158" tIns="147578" rIns="295158" bIns="147578" numCol="1" rtlCol="0" anchor="t">
            <a:normAutofit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14757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1600" b="1" dirty="0" smtClean="0">
                <a:latin typeface="+mj-lt"/>
              </a:rPr>
              <a:t>ACKNOWLEDGEMENTS </a:t>
            </a:r>
            <a:br>
              <a:rPr lang="en-GB" sz="1600" b="1" dirty="0" smtClean="0">
                <a:latin typeface="+mj-lt"/>
              </a:rPr>
            </a:br>
            <a:r>
              <a:rPr lang="en-GB" sz="1600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</a:t>
            </a:r>
            <a:endParaRPr lang="en-GB" sz="1600" b="0" i="1" dirty="0" smtClean="0">
              <a:latin typeface="+mj-lt"/>
            </a:endParaRPr>
          </a:p>
          <a:p>
            <a:pPr algn="l"/>
            <a:r>
              <a:rPr lang="en-GB" sz="1600" dirty="0" smtClean="0">
                <a:latin typeface="+mj-lt"/>
              </a:rPr>
              <a:t>Area for any thanks or any other us of this box</a:t>
            </a:r>
            <a:r>
              <a:rPr lang="en-GB" sz="1600" baseline="0" dirty="0" smtClean="0">
                <a:latin typeface="+mj-lt"/>
              </a:rPr>
              <a:t> </a:t>
            </a:r>
            <a:r>
              <a:rPr lang="en-GB" sz="1600" dirty="0" smtClean="0">
                <a:latin typeface="+mj-lt"/>
              </a:rPr>
              <a:t>here…</a:t>
            </a:r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15738269" y="28110215"/>
            <a:ext cx="5650120" cy="2164999"/>
          </a:xfrm>
          <a:prstGeom prst="rect">
            <a:avLst/>
          </a:prstGeom>
          <a:solidFill>
            <a:schemeClr val="accent2"/>
          </a:solidFill>
        </p:spPr>
        <p:txBody>
          <a:bodyPr vert="horz" lIns="295158" tIns="147578" rIns="295158" bIns="147578" numCol="1" rtlCol="0" anchor="t">
            <a:normAutofit fontScale="92500" lnSpcReduction="10000"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14757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1700" b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GB" sz="1700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 </a:t>
            </a:r>
          </a:p>
          <a:p>
            <a:pPr marL="0" marR="0" indent="0" algn="r" defTabSz="14757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1700" b="1" dirty="0" smtClean="0">
                <a:latin typeface="+mj-lt"/>
              </a:rPr>
              <a:t>CONTACT INFORMATION</a:t>
            </a:r>
          </a:p>
          <a:p>
            <a:r>
              <a:rPr lang="en-GB" sz="1700" dirty="0" smtClean="0">
                <a:latin typeface="+mj-lt"/>
              </a:rPr>
              <a:t> School/Department of XXXXXXXXX </a:t>
            </a:r>
          </a:p>
          <a:p>
            <a:r>
              <a:rPr lang="en-GB" sz="1700" dirty="0" smtClean="0">
                <a:latin typeface="+mj-lt"/>
              </a:rPr>
              <a:t>Loughborough University</a:t>
            </a:r>
            <a:r>
              <a:rPr lang="en-GB" sz="1700" baseline="0" dirty="0" smtClean="0">
                <a:latin typeface="+mj-lt"/>
              </a:rPr>
              <a:t> </a:t>
            </a:r>
          </a:p>
          <a:p>
            <a:r>
              <a:rPr lang="en-GB" sz="1700" dirty="0" smtClean="0">
                <a:latin typeface="+mj-lt"/>
              </a:rPr>
              <a:t>Leicestershire LE11 </a:t>
            </a:r>
            <a:r>
              <a:rPr lang="en-GB" sz="1700" dirty="0" smtClean="0">
                <a:latin typeface="+mj-lt"/>
              </a:rPr>
              <a:t>3TU</a:t>
            </a:r>
            <a:r>
              <a:rPr lang="en-GB" sz="1700" baseline="0" dirty="0" smtClean="0">
                <a:latin typeface="+mj-lt"/>
              </a:rPr>
              <a:t> </a:t>
            </a:r>
            <a:r>
              <a:rPr lang="en-GB" sz="1700" dirty="0" smtClean="0">
                <a:latin typeface="+mj-lt"/>
              </a:rPr>
              <a:t> </a:t>
            </a:r>
            <a:r>
              <a:rPr lang="en-GB" sz="1700" dirty="0" smtClean="0">
                <a:latin typeface="+mj-lt"/>
              </a:rPr>
              <a:t>UK</a:t>
            </a:r>
          </a:p>
          <a:p>
            <a:r>
              <a:rPr lang="en-GB" sz="1700" dirty="0" smtClean="0">
                <a:latin typeface="+mj-lt"/>
              </a:rPr>
              <a:t>E. </a:t>
            </a:r>
            <a:r>
              <a:rPr lang="en-GB" sz="1700" dirty="0" err="1" smtClean="0">
                <a:latin typeface="+mj-lt"/>
              </a:rPr>
              <a:t>A.N.Other@lboro.ac.uk</a:t>
            </a:r>
            <a:r>
              <a:rPr lang="en-GB" sz="1700" dirty="0" smtClean="0">
                <a:latin typeface="+mj-lt"/>
              </a:rPr>
              <a:t>  </a:t>
            </a:r>
          </a:p>
          <a:p>
            <a:r>
              <a:rPr lang="en-GB" sz="1700" dirty="0" err="1" smtClean="0">
                <a:latin typeface="+mj-lt"/>
              </a:rPr>
              <a:t>www.lboro.ac.uk</a:t>
            </a:r>
            <a:r>
              <a:rPr lang="en-GB" sz="1700" dirty="0" smtClean="0">
                <a:latin typeface="+mj-lt"/>
              </a:rPr>
              <a:t>/department</a:t>
            </a:r>
            <a:endParaRPr lang="en-US" sz="17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77081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ondary Pos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8"/>
          <p:cNvSpPr txBox="1">
            <a:spLocks noChangeArrowheads="1"/>
          </p:cNvSpPr>
          <p:nvPr userDrawn="1"/>
        </p:nvSpPr>
        <p:spPr bwMode="auto">
          <a:xfrm>
            <a:off x="988950" y="3046708"/>
            <a:ext cx="12707009" cy="536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4621" tIns="32311" rIns="64621" bIns="32311">
            <a:spAutoFit/>
          </a:bodyPr>
          <a:lstStyle/>
          <a:p>
            <a:pPr defTabSz="645118" eaLnBrk="0" hangingPunct="0">
              <a:lnSpc>
                <a:spcPct val="110000"/>
              </a:lnSpc>
              <a:defRPr/>
            </a:pPr>
            <a:r>
              <a:rPr lang="en-GB" sz="2800" dirty="0" smtClean="0">
                <a:solidFill>
                  <a:schemeClr val="accent2"/>
                </a:solidFill>
                <a:latin typeface="+mj-lt"/>
              </a:rPr>
              <a:t>Sub</a:t>
            </a:r>
            <a:r>
              <a:rPr lang="en-GB" sz="2800" baseline="0" dirty="0" smtClean="0">
                <a:solidFill>
                  <a:schemeClr val="accent2"/>
                </a:solidFill>
                <a:latin typeface="+mj-lt"/>
              </a:rPr>
              <a:t> Heading/Author </a:t>
            </a:r>
            <a:r>
              <a:rPr lang="en-GB" sz="2800" i="1" dirty="0" smtClean="0">
                <a:solidFill>
                  <a:schemeClr val="accent2"/>
                </a:solidFill>
                <a:latin typeface="+mj-lt"/>
              </a:rPr>
              <a:t>(edit</a:t>
            </a:r>
            <a:r>
              <a:rPr lang="en-GB" sz="2800" i="1" baseline="0" dirty="0" smtClean="0">
                <a:solidFill>
                  <a:schemeClr val="accent2"/>
                </a:solidFill>
                <a:latin typeface="+mj-lt"/>
              </a:rPr>
              <a:t> </a:t>
            </a:r>
            <a:r>
              <a:rPr lang="en-GB" sz="2800" i="1" dirty="0" smtClean="0">
                <a:solidFill>
                  <a:schemeClr val="accent2"/>
                </a:solidFill>
                <a:latin typeface="+mj-lt"/>
              </a:rPr>
              <a:t>via </a:t>
            </a:r>
            <a:r>
              <a:rPr lang="en-GB" sz="2800" i="1" dirty="0">
                <a:solidFill>
                  <a:schemeClr val="accent2"/>
                </a:solidFill>
                <a:latin typeface="+mj-lt"/>
              </a:rPr>
              <a:t>View &gt; Slide Master</a:t>
            </a:r>
            <a:r>
              <a:rPr lang="en-GB" sz="2800" i="1" dirty="0" smtClean="0">
                <a:solidFill>
                  <a:schemeClr val="accent2"/>
                </a:solidFill>
                <a:latin typeface="+mj-lt"/>
              </a:rPr>
              <a:t>)</a:t>
            </a:r>
            <a:endParaRPr lang="en-GB" sz="2800" i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 userDrawn="1"/>
        </p:nvSpPr>
        <p:spPr bwMode="auto">
          <a:xfrm>
            <a:off x="988950" y="628633"/>
            <a:ext cx="12707009" cy="353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645118" eaLnBrk="0" hangingPunct="0">
              <a:spcBef>
                <a:spcPct val="50000"/>
              </a:spcBef>
              <a:defRPr/>
            </a:pPr>
            <a:r>
              <a:rPr lang="en-GB" sz="2300" b="0" dirty="0">
                <a:solidFill>
                  <a:schemeClr val="accent2"/>
                </a:solidFill>
                <a:latin typeface="+mj-lt"/>
              </a:rPr>
              <a:t>Insert your </a:t>
            </a:r>
            <a:r>
              <a:rPr lang="en-GB" sz="2300" b="0" dirty="0" smtClean="0">
                <a:solidFill>
                  <a:schemeClr val="accent2"/>
                </a:solidFill>
                <a:latin typeface="+mj-lt"/>
              </a:rPr>
              <a:t>department name </a:t>
            </a:r>
            <a:r>
              <a:rPr lang="en-GB" sz="2300" b="0" i="1" dirty="0" smtClean="0">
                <a:solidFill>
                  <a:schemeClr val="accent2"/>
                </a:solidFill>
                <a:latin typeface="+mj-lt"/>
              </a:rPr>
              <a:t>(edit via View </a:t>
            </a:r>
            <a:r>
              <a:rPr lang="en-GB" sz="2300" b="0" i="1" dirty="0">
                <a:solidFill>
                  <a:schemeClr val="accent2"/>
                </a:solidFill>
                <a:latin typeface="+mj-lt"/>
              </a:rPr>
              <a:t>&gt; Slide </a:t>
            </a:r>
            <a:r>
              <a:rPr lang="en-GB" sz="2300" b="0" i="1" dirty="0" smtClean="0">
                <a:solidFill>
                  <a:schemeClr val="accent2"/>
                </a:solidFill>
                <a:latin typeface="+mj-lt"/>
              </a:rPr>
              <a:t>Master)</a:t>
            </a:r>
            <a:endParaRPr lang="en-GB" sz="2300" b="0" i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3966" y="976875"/>
            <a:ext cx="12701991" cy="2069833"/>
          </a:xfrm>
          <a:prstGeom prst="rect">
            <a:avLst/>
          </a:prstGeom>
        </p:spPr>
        <p:txBody>
          <a:bodyPr lIns="64624" tIns="32312" rIns="64624" bIns="32312" anchor="ctr"/>
          <a:lstStyle>
            <a:lvl1pPr>
              <a:defRPr b="1">
                <a:solidFill>
                  <a:srgbClr val="473367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929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327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21387600" cy="3960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95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420" y="7064223"/>
            <a:ext cx="19249550" cy="19980241"/>
          </a:xfrm>
          <a:prstGeom prst="rect">
            <a:avLst/>
          </a:prstGeom>
        </p:spPr>
        <p:txBody>
          <a:bodyPr vert="horz" lIns="295158" tIns="147578" rIns="295158" bIns="147578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1" y="3960000"/>
            <a:ext cx="21388388" cy="127291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4624" tIns="32312" rIns="64624" bIns="32312"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2226" y="1314560"/>
            <a:ext cx="6458400" cy="1631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06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1475786" rtl="0" eaLnBrk="1" latinLnBrk="0" hangingPunct="1">
        <a:spcBef>
          <a:spcPct val="0"/>
        </a:spcBef>
        <a:buNone/>
        <a:defRPr sz="6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106839" indent="-1106839" algn="l" defTabSz="1475786" rtl="0" eaLnBrk="1" latinLnBrk="0" hangingPunct="1">
        <a:spcBef>
          <a:spcPct val="20000"/>
        </a:spcBef>
        <a:buFont typeface="Arial"/>
        <a:buChar char="•"/>
        <a:defRPr sz="4700" kern="1200">
          <a:solidFill>
            <a:schemeClr val="tx1"/>
          </a:solidFill>
          <a:latin typeface="+mj-lt"/>
          <a:ea typeface="+mn-ea"/>
          <a:cs typeface="+mn-cs"/>
        </a:defRPr>
      </a:lvl1pPr>
      <a:lvl2pPr marL="2398151" indent="-922366" algn="l" defTabSz="1475786" rtl="0" eaLnBrk="1" latinLnBrk="0" hangingPunct="1">
        <a:spcBef>
          <a:spcPct val="20000"/>
        </a:spcBef>
        <a:buFont typeface="Arial"/>
        <a:buChar char="–"/>
        <a:defRPr sz="4700" kern="1200">
          <a:solidFill>
            <a:schemeClr val="tx1"/>
          </a:solidFill>
          <a:latin typeface="+mj-lt"/>
          <a:ea typeface="+mn-ea"/>
          <a:cs typeface="+mn-cs"/>
        </a:defRPr>
      </a:lvl2pPr>
      <a:lvl3pPr marL="3689464" indent="-737893" algn="l" defTabSz="1475786" rtl="0" eaLnBrk="1" latinLnBrk="0" hangingPunct="1">
        <a:spcBef>
          <a:spcPct val="20000"/>
        </a:spcBef>
        <a:buFont typeface="Arial"/>
        <a:buChar char="•"/>
        <a:defRPr sz="4700" kern="1200">
          <a:solidFill>
            <a:schemeClr val="tx1"/>
          </a:solidFill>
          <a:latin typeface="+mj-lt"/>
          <a:ea typeface="+mn-ea"/>
          <a:cs typeface="+mn-cs"/>
        </a:defRPr>
      </a:lvl3pPr>
      <a:lvl4pPr marL="5165248" indent="-737893" algn="l" defTabSz="1475786" rtl="0" eaLnBrk="1" latinLnBrk="0" hangingPunct="1">
        <a:spcBef>
          <a:spcPct val="20000"/>
        </a:spcBef>
        <a:buFont typeface="Arial"/>
        <a:buChar char="–"/>
        <a:defRPr sz="4700" kern="1200">
          <a:solidFill>
            <a:schemeClr val="tx1"/>
          </a:solidFill>
          <a:latin typeface="+mj-lt"/>
          <a:ea typeface="+mn-ea"/>
          <a:cs typeface="+mn-cs"/>
        </a:defRPr>
      </a:lvl4pPr>
      <a:lvl5pPr marL="6641033" indent="-737893" algn="l" defTabSz="1475786" rtl="0" eaLnBrk="1" latinLnBrk="0" hangingPunct="1">
        <a:spcBef>
          <a:spcPct val="20000"/>
        </a:spcBef>
        <a:buFont typeface="Arial"/>
        <a:buChar char="»"/>
        <a:defRPr sz="4700" kern="1200">
          <a:solidFill>
            <a:schemeClr val="tx1"/>
          </a:solidFill>
          <a:latin typeface="+mj-lt"/>
          <a:ea typeface="+mn-ea"/>
          <a:cs typeface="+mn-cs"/>
        </a:defRPr>
      </a:lvl5pPr>
      <a:lvl6pPr marL="8116819" indent="-737893" algn="l" defTabSz="1475786" rtl="0" eaLnBrk="1" latinLnBrk="0" hangingPunct="1">
        <a:spcBef>
          <a:spcPct val="20000"/>
        </a:spcBef>
        <a:buFont typeface="Arial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6pPr>
      <a:lvl7pPr marL="9592603" indent="-737893" algn="l" defTabSz="1475786" rtl="0" eaLnBrk="1" latinLnBrk="0" hangingPunct="1">
        <a:spcBef>
          <a:spcPct val="20000"/>
        </a:spcBef>
        <a:buFont typeface="Arial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389" indent="-737893" algn="l" defTabSz="1475786" rtl="0" eaLnBrk="1" latinLnBrk="0" hangingPunct="1">
        <a:spcBef>
          <a:spcPct val="20000"/>
        </a:spcBef>
        <a:buFont typeface="Arial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4174" indent="-737893" algn="l" defTabSz="1475786" rtl="0" eaLnBrk="1" latinLnBrk="0" hangingPunct="1">
        <a:spcBef>
          <a:spcPct val="20000"/>
        </a:spcBef>
        <a:buFont typeface="Arial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7578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786" algn="l" defTabSz="147578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571" algn="l" defTabSz="147578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355" algn="l" defTabSz="147578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141" algn="l" defTabSz="147578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8926" algn="l" defTabSz="147578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4710" algn="l" defTabSz="147578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496" algn="l" defTabSz="147578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281" algn="l" defTabSz="147578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5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94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348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U Corp ID">
      <a:dk1>
        <a:sysClr val="windowText" lastClr="000000"/>
      </a:dk1>
      <a:lt1>
        <a:sysClr val="window" lastClr="FFFFFF"/>
      </a:lt1>
      <a:dk2>
        <a:srgbClr val="473367"/>
      </a:dk2>
      <a:lt2>
        <a:srgbClr val="FFFFFF"/>
      </a:lt2>
      <a:accent1>
        <a:srgbClr val="473367"/>
      </a:accent1>
      <a:accent2>
        <a:srgbClr val="8F004F"/>
      </a:accent2>
      <a:accent3>
        <a:srgbClr val="616264"/>
      </a:accent3>
      <a:accent4>
        <a:srgbClr val="6A247C"/>
      </a:accent4>
      <a:accent5>
        <a:srgbClr val="C43788"/>
      </a:accent5>
      <a:accent6>
        <a:srgbClr val="FFFFFF"/>
      </a:accent6>
      <a:hlink>
        <a:srgbClr val="8F004F"/>
      </a:hlink>
      <a:folHlink>
        <a:srgbClr val="616264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0</Words>
  <Application>Microsoft Macintosh PowerPoint</Application>
  <PresentationFormat>Custom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Times New Roman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>Loughborough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Atkins</dc:creator>
  <cp:lastModifiedBy>Paul Atkins</cp:lastModifiedBy>
  <cp:revision>50</cp:revision>
  <dcterms:created xsi:type="dcterms:W3CDTF">2013-01-16T10:01:33Z</dcterms:created>
  <dcterms:modified xsi:type="dcterms:W3CDTF">2015-11-10T09:26:31Z</dcterms:modified>
</cp:coreProperties>
</file>