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30275213" cy="21388388"/>
  <p:notesSz cx="6858000" cy="9144000"/>
  <p:defaultTextStyle>
    <a:defPPr>
      <a:defRPr lang="en-US"/>
    </a:defPPr>
    <a:lvl1pPr marL="0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5919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1836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7755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3673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79591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5509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1428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7346" algn="l" defTabSz="14759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7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53"/>
    <p:restoredTop sz="94641"/>
  </p:normalViewPr>
  <p:slideViewPr>
    <p:cSldViewPr snapToGrid="0" snapToObjects="1">
      <p:cViewPr varScale="1">
        <p:scale>
          <a:sx n="53" d="100"/>
          <a:sy n="53" d="100"/>
        </p:scale>
        <p:origin x="256" y="1040"/>
      </p:cViewPr>
      <p:guideLst>
        <p:guide orient="horz" pos="6737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685800"/>
            <a:ext cx="4851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5919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1836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7755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3673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79591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5509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1428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7346" algn="l" defTabSz="1475919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 userDrawn="1"/>
        </p:nvSpPr>
        <p:spPr>
          <a:xfrm>
            <a:off x="22277481" y="19874403"/>
            <a:ext cx="7997732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2" rIns="295184" bIns="147592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7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7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  <a:r>
              <a:rPr lang="en-GB" sz="1700" b="1" dirty="0" smtClean="0">
                <a:latin typeface="+mj-lt"/>
              </a:rPr>
              <a:t>CONTACT INFORMATION</a:t>
            </a:r>
          </a:p>
          <a:p>
            <a:r>
              <a:rPr lang="en-GB" sz="1700" dirty="0" smtClean="0">
                <a:latin typeface="+mj-lt"/>
              </a:rPr>
              <a:t> School/Department of </a:t>
            </a:r>
            <a:r>
              <a:rPr lang="en-GB" sz="1700" dirty="0" smtClean="0">
                <a:latin typeface="+mj-lt"/>
              </a:rPr>
              <a:t>XXXXXXXXX</a:t>
            </a:r>
          </a:p>
          <a:p>
            <a:r>
              <a:rPr lang="en-GB" sz="1700" dirty="0" smtClean="0">
                <a:latin typeface="+mj-lt"/>
              </a:rPr>
              <a:t> </a:t>
            </a:r>
            <a:r>
              <a:rPr lang="en-GB" sz="1700" dirty="0" smtClean="0">
                <a:latin typeface="+mj-lt"/>
              </a:rPr>
              <a:t>Loughborough </a:t>
            </a:r>
            <a:r>
              <a:rPr lang="en-GB" sz="1700" dirty="0" smtClean="0">
                <a:latin typeface="+mj-lt"/>
              </a:rPr>
              <a:t>University,</a:t>
            </a:r>
            <a:r>
              <a:rPr lang="en-GB" sz="1700" baseline="0" dirty="0" smtClean="0">
                <a:latin typeface="+mj-lt"/>
              </a:rPr>
              <a:t> </a:t>
            </a:r>
            <a:r>
              <a:rPr lang="en-GB" sz="1700" dirty="0" smtClean="0">
                <a:latin typeface="+mj-lt"/>
              </a:rPr>
              <a:t>Leicestershire </a:t>
            </a:r>
            <a:r>
              <a:rPr lang="en-GB" sz="1700" dirty="0" smtClean="0">
                <a:latin typeface="+mj-lt"/>
              </a:rPr>
              <a:t>LE11 3TU</a:t>
            </a:r>
            <a:r>
              <a:rPr lang="en-GB" sz="1700" baseline="0" dirty="0" smtClean="0">
                <a:latin typeface="+mj-lt"/>
              </a:rPr>
              <a:t> </a:t>
            </a:r>
            <a:r>
              <a:rPr lang="en-GB" sz="1700" dirty="0" smtClean="0">
                <a:latin typeface="+mj-lt"/>
              </a:rPr>
              <a:t> UK</a:t>
            </a:r>
          </a:p>
          <a:p>
            <a:r>
              <a:rPr lang="en-GB" sz="1700" dirty="0" smtClean="0">
                <a:latin typeface="+mj-lt"/>
              </a:rPr>
              <a:t>E. </a:t>
            </a:r>
            <a:r>
              <a:rPr lang="en-GB" sz="1700" dirty="0" err="1" smtClean="0">
                <a:latin typeface="+mj-lt"/>
              </a:rPr>
              <a:t>A.N.Other@lboro.ac.uk</a:t>
            </a:r>
            <a:r>
              <a:rPr lang="en-GB" sz="1700" dirty="0" smtClean="0">
                <a:latin typeface="+mj-lt"/>
              </a:rPr>
              <a:t>  </a:t>
            </a:r>
            <a:r>
              <a:rPr lang="en-GB" sz="1700" dirty="0" err="1" smtClean="0">
                <a:latin typeface="+mj-lt"/>
              </a:rPr>
              <a:t>www.lboro.ac.uk</a:t>
            </a:r>
            <a:r>
              <a:rPr lang="en-GB" sz="1700" dirty="0" smtClean="0">
                <a:latin typeface="+mj-lt"/>
              </a:rPr>
              <a:t>/department</a:t>
            </a:r>
            <a:endParaRPr lang="en-US" sz="1700" dirty="0">
              <a:latin typeface="+mj-lt"/>
            </a:endParaRPr>
          </a:p>
        </p:txBody>
      </p:sp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3082514"/>
            <a:ext cx="19985909" cy="53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627" tIns="32313" rIns="64627" bIns="32313">
            <a:spAutoFit/>
          </a:bodyPr>
          <a:lstStyle/>
          <a:p>
            <a:pPr defTabSz="645176" eaLnBrk="0" hangingPunct="0">
              <a:lnSpc>
                <a:spcPct val="110000"/>
              </a:lnSpc>
              <a:defRPr/>
            </a:pPr>
            <a:r>
              <a:rPr lang="en-GB" sz="28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28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28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28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28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465528" y="395302"/>
            <a:ext cx="10473729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645176" eaLnBrk="0" hangingPunct="0">
              <a:spcBef>
                <a:spcPct val="50000"/>
              </a:spcBef>
              <a:defRPr/>
            </a:pPr>
            <a:r>
              <a:rPr lang="en-GB" sz="23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23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23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23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6" y="749245"/>
            <a:ext cx="19978808" cy="2333270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19874403"/>
            <a:ext cx="14383868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2" rIns="295184" bIns="147592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 smtClean="0">
                <a:latin typeface="+mj-lt"/>
              </a:rPr>
              <a:t>REFERENCES </a:t>
            </a:r>
            <a:r>
              <a:rPr lang="en-GB" sz="1600" b="0" i="1" dirty="0" smtClean="0">
                <a:latin typeface="+mj-lt"/>
              </a:rPr>
              <a:t>(edit</a:t>
            </a:r>
            <a:r>
              <a:rPr lang="en-GB" sz="1600" b="0" i="1" baseline="0" dirty="0" smtClean="0">
                <a:latin typeface="+mj-lt"/>
              </a:rPr>
              <a:t> via View &gt; Slide Master)</a:t>
            </a:r>
            <a:endParaRPr lang="en-GB" sz="1600" b="0" i="1" dirty="0" smtClean="0">
              <a:latin typeface="+mj-lt"/>
            </a:endParaRPr>
          </a:p>
          <a:p>
            <a:pPr marL="363543" indent="-363543" algn="l">
              <a:buAutoNum type="arabicPeriod"/>
            </a:pPr>
            <a:r>
              <a:rPr lang="en-GB" sz="1600" dirty="0" smtClean="0">
                <a:latin typeface="+mj-lt"/>
              </a:rPr>
              <a:t>Author’s Name, </a:t>
            </a:r>
            <a:r>
              <a:rPr lang="en-GB" sz="1600" i="1" dirty="0" smtClean="0">
                <a:latin typeface="+mj-lt"/>
              </a:rPr>
              <a:t>Book Title</a:t>
            </a:r>
            <a:r>
              <a:rPr lang="en-GB" sz="1600" dirty="0" smtClean="0">
                <a:latin typeface="+mj-lt"/>
              </a:rPr>
              <a:t>, (Publisher: Year) pp. XX-YY</a:t>
            </a:r>
          </a:p>
          <a:p>
            <a:pPr marL="363543" marR="0" indent="-363543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dirty="0" smtClean="0">
                <a:latin typeface="+mj-lt"/>
              </a:rPr>
              <a:t>Author’s Name, ‘Article title’, </a:t>
            </a:r>
            <a:r>
              <a:rPr lang="en-GB" sz="1600" i="1" dirty="0" smtClean="0">
                <a:latin typeface="+mj-lt"/>
              </a:rPr>
              <a:t>Journal title, </a:t>
            </a:r>
            <a:r>
              <a:rPr lang="en-GB" sz="1600" dirty="0" smtClean="0">
                <a:latin typeface="+mj-lt"/>
              </a:rPr>
              <a:t>publication info, pp. AA-BB</a:t>
            </a:r>
          </a:p>
          <a:p>
            <a:pPr marL="363543" marR="0" indent="-363543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dirty="0" smtClean="0">
                <a:latin typeface="+mj-lt"/>
              </a:rPr>
              <a:t>Researcher’s Name, Institution</a:t>
            </a:r>
          </a:p>
          <a:p>
            <a:pPr marL="363543" marR="0" indent="-363543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600" dirty="0" smtClean="0">
              <a:latin typeface="+mj-lt"/>
            </a:endParaRPr>
          </a:p>
          <a:p>
            <a:pPr marL="363543" indent="-363543" algn="l">
              <a:buAutoNum type="arabicPeriod"/>
            </a:pPr>
            <a:r>
              <a:rPr lang="en-GB" sz="1600" dirty="0" smtClean="0">
                <a:latin typeface="+mj-lt"/>
              </a:rPr>
              <a:t>Author’s Name, </a:t>
            </a:r>
            <a:r>
              <a:rPr lang="en-GB" sz="1600" i="1" dirty="0" smtClean="0">
                <a:latin typeface="+mj-lt"/>
              </a:rPr>
              <a:t>Book Title</a:t>
            </a:r>
            <a:r>
              <a:rPr lang="en-GB" sz="1600" dirty="0" smtClean="0">
                <a:latin typeface="+mj-lt"/>
              </a:rPr>
              <a:t>, (Publisher: Year) pp. XX-YY</a:t>
            </a:r>
          </a:p>
          <a:p>
            <a:pPr marL="363543" marR="0" indent="-363543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dirty="0" smtClean="0">
                <a:latin typeface="+mj-lt"/>
              </a:rPr>
              <a:t>Author’s Name, ‘Article title’, </a:t>
            </a:r>
            <a:r>
              <a:rPr lang="en-GB" sz="1600" i="1" dirty="0" smtClean="0">
                <a:latin typeface="+mj-lt"/>
              </a:rPr>
              <a:t>Journal title, </a:t>
            </a:r>
            <a:r>
              <a:rPr lang="en-GB" sz="1600" dirty="0" smtClean="0">
                <a:latin typeface="+mj-lt"/>
              </a:rPr>
              <a:t>publication info, pp. AA-BB</a:t>
            </a:r>
          </a:p>
          <a:p>
            <a:pPr marL="363543" marR="0" indent="-363543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dirty="0" smtClean="0">
                <a:latin typeface="+mj-lt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4503357" y="19874403"/>
            <a:ext cx="7637452" cy="1513985"/>
          </a:xfrm>
          <a:prstGeom prst="rect">
            <a:avLst/>
          </a:prstGeom>
          <a:solidFill>
            <a:schemeClr val="accent2"/>
          </a:solidFill>
        </p:spPr>
        <p:txBody>
          <a:bodyPr vert="horz" lIns="295184" tIns="147592" rIns="295184" bIns="147592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47591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600" b="1" dirty="0" smtClean="0">
                <a:latin typeface="+mj-lt"/>
              </a:rPr>
              <a:t>ACKNOWLEDGEMENTS </a:t>
            </a:r>
            <a:r>
              <a:rPr lang="en-GB" sz="16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600" b="0" i="1" dirty="0" smtClean="0">
              <a:latin typeface="+mj-lt"/>
            </a:endParaRPr>
          </a:p>
          <a:p>
            <a:pPr algn="l"/>
            <a:r>
              <a:rPr lang="en-GB" sz="1600" dirty="0" smtClean="0">
                <a:latin typeface="+mj-lt"/>
              </a:rPr>
              <a:t>Area for any thanks or any other us of this box</a:t>
            </a:r>
            <a:r>
              <a:rPr lang="en-GB" sz="1600" baseline="0" dirty="0" smtClean="0">
                <a:latin typeface="+mj-lt"/>
              </a:rPr>
              <a:t> </a:t>
            </a:r>
            <a:r>
              <a:rPr lang="en-GB" sz="1600" dirty="0" smtClean="0">
                <a:latin typeface="+mj-lt"/>
              </a:rPr>
              <a:t>here…</a:t>
            </a: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2753" y="3082514"/>
            <a:ext cx="19985909" cy="53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627" tIns="32313" rIns="64627" bIns="32313">
            <a:spAutoFit/>
          </a:bodyPr>
          <a:lstStyle/>
          <a:p>
            <a:pPr defTabSz="645176" eaLnBrk="0" hangingPunct="0">
              <a:lnSpc>
                <a:spcPct val="110000"/>
              </a:lnSpc>
              <a:defRPr/>
            </a:pPr>
            <a:r>
              <a:rPr lang="en-GB" sz="2800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Sub</a:t>
            </a:r>
            <a:r>
              <a:rPr lang="en-GB" sz="2800" kern="1200" baseline="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 Heading/Author </a:t>
            </a:r>
            <a:r>
              <a:rPr lang="en-GB" sz="2800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(edit</a:t>
            </a:r>
            <a:r>
              <a:rPr lang="en-GB" sz="2800" i="1" kern="1200" baseline="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800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via View &gt; Slide Master)</a:t>
            </a:r>
            <a:endParaRPr lang="en-GB" sz="2800" i="1" kern="120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458427" y="395302"/>
            <a:ext cx="10473729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645176" eaLnBrk="0" hangingPunct="0">
              <a:spcBef>
                <a:spcPct val="50000"/>
              </a:spcBef>
              <a:defRPr/>
            </a:pPr>
            <a:r>
              <a:rPr lang="en-GB" sz="2300" b="0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Insert your department name </a:t>
            </a:r>
            <a:r>
              <a:rPr lang="en-GB" sz="2300" b="0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300" b="0" i="1" kern="120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99854" y="749245"/>
            <a:ext cx="19978808" cy="2333270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70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30275213" cy="40567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4630" tIns="32315" rIns="64630" bIns="32315"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2041" y="1096466"/>
            <a:ext cx="6454800" cy="163054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4990626"/>
            <a:ext cx="27247692" cy="14115347"/>
          </a:xfrm>
          <a:prstGeom prst="rect">
            <a:avLst/>
          </a:prstGeom>
        </p:spPr>
        <p:txBody>
          <a:bodyPr vert="horz" lIns="295184" tIns="147592" rIns="295184" bIns="147592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3635210"/>
            <a:ext cx="30275213" cy="1271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4630" tIns="32315" rIns="64630" bIns="32315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1475919" rtl="0" eaLnBrk="1" latinLnBrk="0" hangingPunct="1">
        <a:spcBef>
          <a:spcPct val="0"/>
        </a:spcBef>
        <a:buNone/>
        <a:defRPr sz="6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106939" indent="-1106939" algn="l" defTabSz="1475919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1pPr>
      <a:lvl2pPr marL="2398367" indent="-922449" algn="l" defTabSz="1475919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2pPr>
      <a:lvl3pPr marL="3689796" indent="-737959" algn="l" defTabSz="1475919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3pPr>
      <a:lvl4pPr marL="5165714" indent="-737959" algn="l" defTabSz="1475919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4pPr>
      <a:lvl5pPr marL="6641632" indent="-737959" algn="l" defTabSz="1475919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j-lt"/>
          <a:ea typeface="+mn-ea"/>
          <a:cs typeface="+mn-cs"/>
        </a:defRPr>
      </a:lvl5pPr>
      <a:lvl6pPr marL="8117551" indent="-737959" algn="l" defTabSz="147591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468" indent="-737959" algn="l" defTabSz="147591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9387" indent="-737959" algn="l" defTabSz="147591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5305" indent="-737959" algn="l" defTabSz="147591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919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836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755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673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591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509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1428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7346" algn="l" defTabSz="14759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9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3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043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43</cp:revision>
  <dcterms:created xsi:type="dcterms:W3CDTF">2013-01-16T10:01:33Z</dcterms:created>
  <dcterms:modified xsi:type="dcterms:W3CDTF">2015-11-10T10:05:03Z</dcterms:modified>
</cp:coreProperties>
</file>