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30275213" cy="21388388"/>
  <p:notesSz cx="6858000" cy="9144000"/>
  <p:defaultTextStyle>
    <a:defPPr>
      <a:defRPr lang="en-US"/>
    </a:defPPr>
    <a:lvl1pPr marL="0" algn="l" defTabSz="14759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5919" algn="l" defTabSz="14759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1836" algn="l" defTabSz="14759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7755" algn="l" defTabSz="14759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3673" algn="l" defTabSz="14759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79591" algn="l" defTabSz="14759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5509" algn="l" defTabSz="14759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1428" algn="l" defTabSz="14759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7346" algn="l" defTabSz="147591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7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90F40"/>
    <a:srgbClr val="473367"/>
    <a:srgbClr val="3224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53"/>
    <p:restoredTop sz="94641"/>
  </p:normalViewPr>
  <p:slideViewPr>
    <p:cSldViewPr snapToGrid="0" snapToObjects="1">
      <p:cViewPr varScale="1">
        <p:scale>
          <a:sx n="53" d="100"/>
          <a:sy n="53" d="100"/>
        </p:scale>
        <p:origin x="256" y="1040"/>
      </p:cViewPr>
      <p:guideLst>
        <p:guide orient="horz" pos="6737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E6834-4CC3-344A-A5DF-72815936458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685800"/>
            <a:ext cx="4851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4BFF1-F933-4D48-88F2-CA96C98E0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591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1475919" algn="l" defTabSz="147591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2951836" algn="l" defTabSz="147591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4427755" algn="l" defTabSz="147591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5903673" algn="l" defTabSz="147591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7379591" algn="l" defTabSz="147591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855509" algn="l" defTabSz="147591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331428" algn="l" defTabSz="147591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807346" algn="l" defTabSz="1475919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/>
          <p:cNvSpPr txBox="1">
            <a:spLocks/>
          </p:cNvSpPr>
          <p:nvPr userDrawn="1"/>
        </p:nvSpPr>
        <p:spPr>
          <a:xfrm>
            <a:off x="22277481" y="19874403"/>
            <a:ext cx="7997732" cy="1513985"/>
          </a:xfrm>
          <a:prstGeom prst="rect">
            <a:avLst/>
          </a:prstGeom>
          <a:solidFill>
            <a:schemeClr val="accent2"/>
          </a:solidFill>
        </p:spPr>
        <p:txBody>
          <a:bodyPr vert="horz" lIns="295184" tIns="147592" rIns="295184" bIns="147592" numCol="1" rtlCol="0" anchor="t">
            <a:normAutofit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14759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1700" b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GB" sz="1700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 </a:t>
            </a:r>
            <a:r>
              <a:rPr lang="en-GB" sz="1700" b="1" dirty="0" smtClean="0">
                <a:latin typeface="+mj-lt"/>
              </a:rPr>
              <a:t>CONTACT INFORMATION</a:t>
            </a:r>
          </a:p>
          <a:p>
            <a:r>
              <a:rPr lang="en-GB" sz="1700" dirty="0" smtClean="0">
                <a:latin typeface="+mj-lt"/>
              </a:rPr>
              <a:t> School/Department of </a:t>
            </a:r>
            <a:r>
              <a:rPr lang="en-GB" sz="1700" dirty="0" smtClean="0">
                <a:latin typeface="+mj-lt"/>
              </a:rPr>
              <a:t>XXXXXXXXX</a:t>
            </a:r>
          </a:p>
          <a:p>
            <a:r>
              <a:rPr lang="en-GB" sz="1700" dirty="0" smtClean="0">
                <a:latin typeface="+mj-lt"/>
              </a:rPr>
              <a:t> </a:t>
            </a:r>
            <a:r>
              <a:rPr lang="en-GB" sz="1700" dirty="0" smtClean="0">
                <a:latin typeface="+mj-lt"/>
              </a:rPr>
              <a:t>Loughborough </a:t>
            </a:r>
            <a:r>
              <a:rPr lang="en-GB" sz="1700" dirty="0" smtClean="0">
                <a:latin typeface="+mj-lt"/>
              </a:rPr>
              <a:t>University,</a:t>
            </a:r>
            <a:r>
              <a:rPr lang="en-GB" sz="1700" baseline="0" dirty="0" smtClean="0">
                <a:latin typeface="+mj-lt"/>
              </a:rPr>
              <a:t> </a:t>
            </a:r>
            <a:r>
              <a:rPr lang="en-GB" sz="1700" dirty="0" smtClean="0">
                <a:latin typeface="+mj-lt"/>
              </a:rPr>
              <a:t>Leicestershire </a:t>
            </a:r>
            <a:r>
              <a:rPr lang="en-GB" sz="1700" dirty="0" smtClean="0">
                <a:latin typeface="+mj-lt"/>
              </a:rPr>
              <a:t>LE11 3TU</a:t>
            </a:r>
            <a:r>
              <a:rPr lang="en-GB" sz="1700" baseline="0" dirty="0" smtClean="0">
                <a:latin typeface="+mj-lt"/>
              </a:rPr>
              <a:t> </a:t>
            </a:r>
            <a:r>
              <a:rPr lang="en-GB" sz="1700" dirty="0" smtClean="0">
                <a:latin typeface="+mj-lt"/>
              </a:rPr>
              <a:t> UK</a:t>
            </a:r>
          </a:p>
          <a:p>
            <a:r>
              <a:rPr lang="en-GB" sz="1700" dirty="0" smtClean="0">
                <a:latin typeface="+mj-lt"/>
              </a:rPr>
              <a:t>E. </a:t>
            </a:r>
            <a:r>
              <a:rPr lang="en-GB" sz="1700" dirty="0" err="1" smtClean="0">
                <a:latin typeface="+mj-lt"/>
              </a:rPr>
              <a:t>A.N.Other@lboro.ac.uk</a:t>
            </a:r>
            <a:r>
              <a:rPr lang="en-GB" sz="1700" dirty="0" smtClean="0">
                <a:latin typeface="+mj-lt"/>
              </a:rPr>
              <a:t>  </a:t>
            </a:r>
            <a:r>
              <a:rPr lang="en-GB" sz="1700" dirty="0" err="1" smtClean="0">
                <a:latin typeface="+mj-lt"/>
              </a:rPr>
              <a:t>www.lboro.ac.uk</a:t>
            </a:r>
            <a:r>
              <a:rPr lang="en-GB" sz="1700" dirty="0" smtClean="0">
                <a:latin typeface="+mj-lt"/>
              </a:rPr>
              <a:t>/department</a:t>
            </a:r>
            <a:endParaRPr lang="en-US" sz="1700" dirty="0">
              <a:latin typeface="+mj-lt"/>
            </a:endParaRPr>
          </a:p>
        </p:txBody>
      </p:sp>
      <p:sp>
        <p:nvSpPr>
          <p:cNvPr id="8" name="Text Box 38"/>
          <p:cNvSpPr txBox="1">
            <a:spLocks noChangeArrowheads="1"/>
          </p:cNvSpPr>
          <p:nvPr userDrawn="1"/>
        </p:nvSpPr>
        <p:spPr bwMode="auto">
          <a:xfrm>
            <a:off x="1399854" y="3082514"/>
            <a:ext cx="19985909" cy="53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627" tIns="32313" rIns="64627" bIns="32313">
            <a:spAutoFit/>
          </a:bodyPr>
          <a:lstStyle/>
          <a:p>
            <a:pPr defTabSz="645176" eaLnBrk="0" hangingPunct="0">
              <a:lnSpc>
                <a:spcPct val="110000"/>
              </a:lnSpc>
              <a:defRPr/>
            </a:pPr>
            <a:r>
              <a:rPr lang="en-GB" sz="2800" dirty="0" smtClean="0">
                <a:solidFill>
                  <a:schemeClr val="accent2"/>
                </a:solidFill>
                <a:latin typeface="+mj-lt"/>
              </a:rPr>
              <a:t>Sub</a:t>
            </a:r>
            <a:r>
              <a:rPr lang="en-GB" sz="2800" baseline="0" dirty="0" smtClean="0">
                <a:solidFill>
                  <a:schemeClr val="accent2"/>
                </a:solidFill>
                <a:latin typeface="+mj-lt"/>
              </a:rPr>
              <a:t> Heading/Author </a:t>
            </a:r>
            <a:r>
              <a:rPr lang="en-GB" sz="2800" i="1" dirty="0" smtClean="0">
                <a:solidFill>
                  <a:schemeClr val="accent2"/>
                </a:solidFill>
                <a:latin typeface="+mj-lt"/>
              </a:rPr>
              <a:t>(edit</a:t>
            </a:r>
            <a:r>
              <a:rPr lang="en-GB" sz="2800" i="1" baseline="0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GB" sz="2800" i="1" dirty="0" smtClean="0">
                <a:solidFill>
                  <a:schemeClr val="accent2"/>
                </a:solidFill>
                <a:latin typeface="+mj-lt"/>
              </a:rPr>
              <a:t>via </a:t>
            </a:r>
            <a:r>
              <a:rPr lang="en-GB" sz="2800" i="1" dirty="0">
                <a:solidFill>
                  <a:schemeClr val="accent2"/>
                </a:solidFill>
                <a:latin typeface="+mj-lt"/>
              </a:rPr>
              <a:t>View &gt; Slide Master</a:t>
            </a:r>
            <a:r>
              <a:rPr lang="en-GB" sz="2800" i="1" dirty="0" smtClean="0">
                <a:solidFill>
                  <a:schemeClr val="accent2"/>
                </a:solidFill>
                <a:latin typeface="+mj-lt"/>
              </a:rPr>
              <a:t>)</a:t>
            </a:r>
            <a:endParaRPr lang="en-GB" sz="2800" i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9" name="Text Box 37"/>
          <p:cNvSpPr txBox="1">
            <a:spLocks noChangeArrowheads="1"/>
          </p:cNvSpPr>
          <p:nvPr userDrawn="1"/>
        </p:nvSpPr>
        <p:spPr bwMode="auto">
          <a:xfrm>
            <a:off x="1465528" y="395302"/>
            <a:ext cx="10473729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645176" eaLnBrk="0" hangingPunct="0">
              <a:spcBef>
                <a:spcPct val="50000"/>
              </a:spcBef>
              <a:defRPr/>
            </a:pPr>
            <a:r>
              <a:rPr lang="en-GB" sz="2300" b="0" dirty="0">
                <a:solidFill>
                  <a:schemeClr val="accent2"/>
                </a:solidFill>
                <a:latin typeface="+mj-lt"/>
              </a:rPr>
              <a:t>Insert your </a:t>
            </a:r>
            <a:r>
              <a:rPr lang="en-GB" sz="2300" b="0" dirty="0" smtClean="0">
                <a:solidFill>
                  <a:schemeClr val="accent2"/>
                </a:solidFill>
                <a:latin typeface="+mj-lt"/>
              </a:rPr>
              <a:t>department name </a:t>
            </a:r>
            <a:r>
              <a:rPr lang="en-GB" sz="2300" b="0" i="1" dirty="0" smtClean="0">
                <a:solidFill>
                  <a:schemeClr val="accent2"/>
                </a:solidFill>
                <a:latin typeface="+mj-lt"/>
              </a:rPr>
              <a:t>(edit via View </a:t>
            </a:r>
            <a:r>
              <a:rPr lang="en-GB" sz="2300" b="0" i="1" dirty="0">
                <a:solidFill>
                  <a:schemeClr val="accent2"/>
                </a:solidFill>
                <a:latin typeface="+mj-lt"/>
              </a:rPr>
              <a:t>&gt; Slide </a:t>
            </a:r>
            <a:r>
              <a:rPr lang="en-GB" sz="2300" b="0" i="1" dirty="0" smtClean="0">
                <a:solidFill>
                  <a:schemeClr val="accent2"/>
                </a:solidFill>
                <a:latin typeface="+mj-lt"/>
              </a:rPr>
              <a:t>Master)</a:t>
            </a:r>
            <a:endParaRPr lang="en-GB" sz="2300" b="0" i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406956" y="749245"/>
            <a:ext cx="19978808" cy="2333270"/>
          </a:xfrm>
          <a:prstGeom prst="rect">
            <a:avLst/>
          </a:prstGeom>
        </p:spPr>
        <p:txBody>
          <a:bodyPr lIns="64630" tIns="32315" rIns="64630" bIns="32315" anchor="ctr"/>
          <a:lstStyle>
            <a:lvl1pPr>
              <a:defRPr b="1">
                <a:solidFill>
                  <a:srgbClr val="473367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" y="19874403"/>
            <a:ext cx="14383868" cy="1513985"/>
          </a:xfrm>
          <a:prstGeom prst="rect">
            <a:avLst/>
          </a:prstGeom>
          <a:solidFill>
            <a:schemeClr val="accent2"/>
          </a:solidFill>
        </p:spPr>
        <p:txBody>
          <a:bodyPr vert="horz" lIns="295184" tIns="147592" rIns="295184" bIns="147592" numCol="2" rtlCol="0" anchor="t">
            <a:normAutofit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600" b="1" dirty="0" smtClean="0">
                <a:latin typeface="+mj-lt"/>
              </a:rPr>
              <a:t>REFERENCES </a:t>
            </a:r>
            <a:r>
              <a:rPr lang="en-GB" sz="1600" b="0" i="1" dirty="0" smtClean="0">
                <a:latin typeface="+mj-lt"/>
              </a:rPr>
              <a:t>(edit</a:t>
            </a:r>
            <a:r>
              <a:rPr lang="en-GB" sz="1600" b="0" i="1" baseline="0" dirty="0" smtClean="0">
                <a:latin typeface="+mj-lt"/>
              </a:rPr>
              <a:t> via View &gt; Slide Master)</a:t>
            </a:r>
            <a:endParaRPr lang="en-GB" sz="1600" b="0" i="1" dirty="0" smtClean="0">
              <a:latin typeface="+mj-lt"/>
            </a:endParaRPr>
          </a:p>
          <a:p>
            <a:pPr marL="363543" indent="-363543" algn="l">
              <a:buAutoNum type="arabicPeriod"/>
            </a:pPr>
            <a:r>
              <a:rPr lang="en-GB" sz="1600" dirty="0" smtClean="0">
                <a:latin typeface="+mj-lt"/>
              </a:rPr>
              <a:t>Author’s Name, </a:t>
            </a:r>
            <a:r>
              <a:rPr lang="en-GB" sz="1600" i="1" dirty="0" smtClean="0">
                <a:latin typeface="+mj-lt"/>
              </a:rPr>
              <a:t>Book Title</a:t>
            </a:r>
            <a:r>
              <a:rPr lang="en-GB" sz="1600" dirty="0" smtClean="0">
                <a:latin typeface="+mj-lt"/>
              </a:rPr>
              <a:t>, (Publisher: Year) pp. XX-YY</a:t>
            </a:r>
          </a:p>
          <a:p>
            <a:pPr marL="363543" marR="0" indent="-363543" algn="l" defTabSz="14759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600" dirty="0" smtClean="0">
                <a:latin typeface="+mj-lt"/>
              </a:rPr>
              <a:t>Author’s Name, ‘Article title’, </a:t>
            </a:r>
            <a:r>
              <a:rPr lang="en-GB" sz="1600" i="1" dirty="0" smtClean="0">
                <a:latin typeface="+mj-lt"/>
              </a:rPr>
              <a:t>Journal title, </a:t>
            </a:r>
            <a:r>
              <a:rPr lang="en-GB" sz="1600" dirty="0" smtClean="0">
                <a:latin typeface="+mj-lt"/>
              </a:rPr>
              <a:t>publication info, pp. AA-BB</a:t>
            </a:r>
          </a:p>
          <a:p>
            <a:pPr marL="363543" marR="0" indent="-363543" algn="l" defTabSz="14759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600" dirty="0" smtClean="0">
                <a:latin typeface="+mj-lt"/>
              </a:rPr>
              <a:t>Researcher’s Name, Institution</a:t>
            </a:r>
          </a:p>
          <a:p>
            <a:pPr marL="363543" marR="0" indent="-363543" algn="l" defTabSz="14759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endParaRPr lang="en-GB" sz="1600" dirty="0" smtClean="0">
              <a:latin typeface="+mj-lt"/>
            </a:endParaRPr>
          </a:p>
          <a:p>
            <a:pPr marL="363543" indent="-363543" algn="l">
              <a:buAutoNum type="arabicPeriod"/>
            </a:pPr>
            <a:r>
              <a:rPr lang="en-GB" sz="1600" dirty="0" smtClean="0">
                <a:latin typeface="+mj-lt"/>
              </a:rPr>
              <a:t>Author’s Name, </a:t>
            </a:r>
            <a:r>
              <a:rPr lang="en-GB" sz="1600" i="1" dirty="0" smtClean="0">
                <a:latin typeface="+mj-lt"/>
              </a:rPr>
              <a:t>Book Title</a:t>
            </a:r>
            <a:r>
              <a:rPr lang="en-GB" sz="1600" dirty="0" smtClean="0">
                <a:latin typeface="+mj-lt"/>
              </a:rPr>
              <a:t>, (Publisher: Year) pp. XX-YY</a:t>
            </a:r>
          </a:p>
          <a:p>
            <a:pPr marL="363543" marR="0" indent="-363543" algn="l" defTabSz="14759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600" dirty="0" smtClean="0">
                <a:latin typeface="+mj-lt"/>
              </a:rPr>
              <a:t>Author’s Name, ‘Article title’, </a:t>
            </a:r>
            <a:r>
              <a:rPr lang="en-GB" sz="1600" i="1" dirty="0" smtClean="0">
                <a:latin typeface="+mj-lt"/>
              </a:rPr>
              <a:t>Journal title, </a:t>
            </a:r>
            <a:r>
              <a:rPr lang="en-GB" sz="1600" dirty="0" smtClean="0">
                <a:latin typeface="+mj-lt"/>
              </a:rPr>
              <a:t>publication info, pp. AA-BB</a:t>
            </a:r>
          </a:p>
          <a:p>
            <a:pPr marL="363543" marR="0" indent="-363543" algn="l" defTabSz="14759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600" dirty="0" smtClean="0">
                <a:latin typeface="+mj-lt"/>
              </a:rPr>
              <a:t>Researcher’s Name, Institution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14503357" y="19874403"/>
            <a:ext cx="7637452" cy="1513985"/>
          </a:xfrm>
          <a:prstGeom prst="rect">
            <a:avLst/>
          </a:prstGeom>
          <a:solidFill>
            <a:schemeClr val="accent2"/>
          </a:solidFill>
        </p:spPr>
        <p:txBody>
          <a:bodyPr vert="horz" lIns="295184" tIns="147592" rIns="295184" bIns="147592" numCol="1" rtlCol="0" anchor="t">
            <a:normAutofit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147591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1600" b="1" dirty="0" smtClean="0">
                <a:latin typeface="+mj-lt"/>
              </a:rPr>
              <a:t>ACKNOWLEDGEMENTS </a:t>
            </a:r>
            <a:r>
              <a:rPr lang="en-GB" sz="1600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</a:t>
            </a:r>
            <a:endParaRPr lang="en-GB" sz="1600" b="0" i="1" dirty="0" smtClean="0">
              <a:latin typeface="+mj-lt"/>
            </a:endParaRPr>
          </a:p>
          <a:p>
            <a:pPr algn="l"/>
            <a:r>
              <a:rPr lang="en-GB" sz="1600" dirty="0" smtClean="0">
                <a:latin typeface="+mj-lt"/>
              </a:rPr>
              <a:t>Area for any thanks or any other us of this box</a:t>
            </a:r>
            <a:r>
              <a:rPr lang="en-GB" sz="1600" baseline="0" dirty="0" smtClean="0">
                <a:latin typeface="+mj-lt"/>
              </a:rPr>
              <a:t> </a:t>
            </a:r>
            <a:r>
              <a:rPr lang="en-GB" sz="1600" dirty="0" smtClean="0">
                <a:latin typeface="+mj-lt"/>
              </a:rPr>
              <a:t>here…</a:t>
            </a:r>
          </a:p>
        </p:txBody>
      </p:sp>
    </p:spTree>
    <p:extLst>
      <p:ext uri="{BB962C8B-B14F-4D97-AF65-F5344CB8AC3E}">
        <p14:creationId xmlns:p14="http://schemas.microsoft.com/office/powerpoint/2010/main" val="137708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8"/>
          <p:cNvSpPr txBox="1">
            <a:spLocks noChangeArrowheads="1"/>
          </p:cNvSpPr>
          <p:nvPr userDrawn="1"/>
        </p:nvSpPr>
        <p:spPr bwMode="auto">
          <a:xfrm>
            <a:off x="1392753" y="3082514"/>
            <a:ext cx="19985909" cy="53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627" tIns="32313" rIns="64627" bIns="32313">
            <a:spAutoFit/>
          </a:bodyPr>
          <a:lstStyle/>
          <a:p>
            <a:pPr defTabSz="645176" eaLnBrk="0" hangingPunct="0">
              <a:lnSpc>
                <a:spcPct val="110000"/>
              </a:lnSpc>
              <a:defRPr/>
            </a:pPr>
            <a:r>
              <a:rPr lang="en-GB" sz="2800" kern="1200" dirty="0" smtClean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Sub</a:t>
            </a:r>
            <a:r>
              <a:rPr lang="en-GB" sz="2800" kern="1200" baseline="0" dirty="0" smtClean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 Heading/Author </a:t>
            </a:r>
            <a:r>
              <a:rPr lang="en-GB" sz="2800" i="1" kern="1200" dirty="0" smtClean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(edit</a:t>
            </a:r>
            <a:r>
              <a:rPr lang="en-GB" sz="2800" i="1" kern="1200" baseline="0" dirty="0" smtClean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GB" sz="2800" i="1" kern="1200" dirty="0" smtClean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via View &gt; Slide Master)</a:t>
            </a:r>
            <a:endParaRPr lang="en-GB" sz="2800" i="1" kern="1200" dirty="0">
              <a:solidFill>
                <a:schemeClr val="accent2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" name="Text Box 37"/>
          <p:cNvSpPr txBox="1">
            <a:spLocks noChangeArrowheads="1"/>
          </p:cNvSpPr>
          <p:nvPr userDrawn="1"/>
        </p:nvSpPr>
        <p:spPr bwMode="auto">
          <a:xfrm>
            <a:off x="1458427" y="395302"/>
            <a:ext cx="10473729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645176" eaLnBrk="0" hangingPunct="0">
              <a:spcBef>
                <a:spcPct val="50000"/>
              </a:spcBef>
              <a:defRPr/>
            </a:pPr>
            <a:r>
              <a:rPr lang="en-GB" sz="2300" b="0" kern="1200" dirty="0" smtClean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Insert your department name </a:t>
            </a:r>
            <a:r>
              <a:rPr lang="en-GB" sz="2300" b="0" i="1" kern="1200" dirty="0" smtClean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(edit via View &gt; Slide Master)</a:t>
            </a:r>
            <a:endParaRPr lang="en-GB" sz="2300" b="0" i="1" kern="1200" dirty="0">
              <a:solidFill>
                <a:schemeClr val="accent2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399854" y="749245"/>
            <a:ext cx="19978808" cy="2333270"/>
          </a:xfrm>
          <a:prstGeom prst="rect">
            <a:avLst/>
          </a:prstGeom>
        </p:spPr>
        <p:txBody>
          <a:bodyPr lIns="64630" tIns="32315" rIns="64630" bIns="32315" anchor="ctr"/>
          <a:lstStyle>
            <a:lvl1pPr>
              <a:defRPr b="1">
                <a:solidFill>
                  <a:srgbClr val="473367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68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270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0"/>
            <a:ext cx="30275213" cy="40567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64630" tIns="32315" rIns="64630" bIns="32315"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2041" y="1096466"/>
            <a:ext cx="6454800" cy="163054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4990626"/>
            <a:ext cx="27247692" cy="14115347"/>
          </a:xfrm>
          <a:prstGeom prst="rect">
            <a:avLst/>
          </a:prstGeom>
        </p:spPr>
        <p:txBody>
          <a:bodyPr vert="horz" lIns="295184" tIns="147592" rIns="295184" bIns="147592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3635210"/>
            <a:ext cx="30275213" cy="12716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64630" tIns="32315" rIns="64630" bIns="32315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6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txStyles>
    <p:titleStyle>
      <a:lvl1pPr algn="l" defTabSz="1475919" rtl="0" eaLnBrk="1" latinLnBrk="0" hangingPunct="1">
        <a:spcBef>
          <a:spcPct val="0"/>
        </a:spcBef>
        <a:buNone/>
        <a:defRPr sz="6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106939" indent="-1106939" algn="l" defTabSz="1475919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j-lt"/>
          <a:ea typeface="+mn-ea"/>
          <a:cs typeface="+mn-cs"/>
        </a:defRPr>
      </a:lvl1pPr>
      <a:lvl2pPr marL="2398367" indent="-922449" algn="l" defTabSz="1475919" rtl="0" eaLnBrk="1" latinLnBrk="0" hangingPunct="1">
        <a:spcBef>
          <a:spcPct val="20000"/>
        </a:spcBef>
        <a:buFont typeface="Arial"/>
        <a:buChar char="–"/>
        <a:defRPr sz="4700" kern="1200">
          <a:solidFill>
            <a:schemeClr val="tx1"/>
          </a:solidFill>
          <a:latin typeface="+mj-lt"/>
          <a:ea typeface="+mn-ea"/>
          <a:cs typeface="+mn-cs"/>
        </a:defRPr>
      </a:lvl2pPr>
      <a:lvl3pPr marL="3689796" indent="-737959" algn="l" defTabSz="1475919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j-lt"/>
          <a:ea typeface="+mn-ea"/>
          <a:cs typeface="+mn-cs"/>
        </a:defRPr>
      </a:lvl3pPr>
      <a:lvl4pPr marL="5165714" indent="-737959" algn="l" defTabSz="1475919" rtl="0" eaLnBrk="1" latinLnBrk="0" hangingPunct="1">
        <a:spcBef>
          <a:spcPct val="20000"/>
        </a:spcBef>
        <a:buFont typeface="Arial"/>
        <a:buChar char="–"/>
        <a:defRPr sz="4700" kern="1200">
          <a:solidFill>
            <a:schemeClr val="tx1"/>
          </a:solidFill>
          <a:latin typeface="+mj-lt"/>
          <a:ea typeface="+mn-ea"/>
          <a:cs typeface="+mn-cs"/>
        </a:defRPr>
      </a:lvl4pPr>
      <a:lvl5pPr marL="6641632" indent="-737959" algn="l" defTabSz="1475919" rtl="0" eaLnBrk="1" latinLnBrk="0" hangingPunct="1">
        <a:spcBef>
          <a:spcPct val="20000"/>
        </a:spcBef>
        <a:buFont typeface="Arial"/>
        <a:buChar char="»"/>
        <a:defRPr sz="4700" kern="1200">
          <a:solidFill>
            <a:schemeClr val="tx1"/>
          </a:solidFill>
          <a:latin typeface="+mj-lt"/>
          <a:ea typeface="+mn-ea"/>
          <a:cs typeface="+mn-cs"/>
        </a:defRPr>
      </a:lvl5pPr>
      <a:lvl6pPr marL="8117551" indent="-737959" algn="l" defTabSz="1475919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93468" indent="-737959" algn="l" defTabSz="1475919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069387" indent="-737959" algn="l" defTabSz="1475919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5305" indent="-737959" algn="l" defTabSz="1475919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591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919" algn="l" defTabSz="147591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1836" algn="l" defTabSz="147591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7755" algn="l" defTabSz="147591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3673" algn="l" defTabSz="147591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79591" algn="l" defTabSz="147591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5509" algn="l" defTabSz="147591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1428" algn="l" defTabSz="147591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7346" algn="l" defTabSz="147591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49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37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0432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U Corp Cols 2015">
      <a:dk1>
        <a:srgbClr val="000000"/>
      </a:dk1>
      <a:lt1>
        <a:srgbClr val="FFFFFF"/>
      </a:lt1>
      <a:dk2>
        <a:srgbClr val="473367"/>
      </a:dk2>
      <a:lt2>
        <a:srgbClr val="FFFFFF"/>
      </a:lt2>
      <a:accent1>
        <a:srgbClr val="473367"/>
      </a:accent1>
      <a:accent2>
        <a:srgbClr val="8F004F"/>
      </a:accent2>
      <a:accent3>
        <a:srgbClr val="616264"/>
      </a:accent3>
      <a:accent4>
        <a:srgbClr val="6A247C"/>
      </a:accent4>
      <a:accent5>
        <a:srgbClr val="C43788"/>
      </a:accent5>
      <a:accent6>
        <a:srgbClr val="FFFFFF"/>
      </a:accent6>
      <a:hlink>
        <a:srgbClr val="8F004F"/>
      </a:hlink>
      <a:folHlink>
        <a:srgbClr val="61626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>Loughborough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Atkins</dc:creator>
  <cp:lastModifiedBy>Paul Atkins</cp:lastModifiedBy>
  <cp:revision>43</cp:revision>
  <dcterms:created xsi:type="dcterms:W3CDTF">2013-01-16T10:01:33Z</dcterms:created>
  <dcterms:modified xsi:type="dcterms:W3CDTF">2015-11-10T10:05:03Z</dcterms:modified>
</cp:coreProperties>
</file>