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30275213" cy="21388388"/>
  <p:notesSz cx="6858000" cy="9144000"/>
  <p:defaultTextStyle>
    <a:defPPr>
      <a:defRPr lang="en-US"/>
    </a:defPPr>
    <a:lvl1pPr marL="0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5786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1569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7354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3138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78923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4707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0493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6277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7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38"/>
    <p:restoredTop sz="94641"/>
  </p:normalViewPr>
  <p:slideViewPr>
    <p:cSldViewPr snapToGrid="0" snapToObjects="1">
      <p:cViewPr varScale="1">
        <p:scale>
          <a:sx n="53" d="100"/>
          <a:sy n="53" d="100"/>
        </p:scale>
        <p:origin x="184" y="1040"/>
      </p:cViewPr>
      <p:guideLst>
        <p:guide orient="horz" pos="6737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685800"/>
            <a:ext cx="4851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1pPr>
    <a:lvl2pPr marL="1475786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2pPr>
    <a:lvl3pPr marL="2951569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3pPr>
    <a:lvl4pPr marL="4427354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4pPr>
    <a:lvl5pPr marL="5903138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5pPr>
    <a:lvl6pPr marL="7378923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6pPr>
    <a:lvl7pPr marL="8854707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7pPr>
    <a:lvl8pPr marL="10330493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8pPr>
    <a:lvl9pPr marL="11806277" algn="l" defTabSz="1475786" rtl="0" eaLnBrk="1" latinLnBrk="0" hangingPunct="1">
      <a:defRPr sz="38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3073471"/>
            <a:ext cx="20748056" cy="53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628" tIns="32313" rIns="64628" bIns="32313">
            <a:spAutoFit/>
          </a:bodyPr>
          <a:lstStyle/>
          <a:p>
            <a:pPr defTabSz="645163" eaLnBrk="0" hangingPunct="0">
              <a:lnSpc>
                <a:spcPct val="110000"/>
              </a:lnSpc>
              <a:defRPr/>
            </a:pPr>
            <a:r>
              <a:rPr lang="en-GB" sz="2800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2800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2800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2800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2800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2800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2800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28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9854" y="395302"/>
            <a:ext cx="20748056" cy="353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5163" eaLnBrk="0" hangingPunct="0">
              <a:spcBef>
                <a:spcPct val="50000"/>
              </a:spcBef>
              <a:defRPr/>
            </a:pPr>
            <a:r>
              <a:rPr lang="en-GB" sz="2299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2299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2299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2299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2299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2299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5" y="749247"/>
            <a:ext cx="19800000" cy="2324226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2" y="19874404"/>
            <a:ext cx="14383868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1" rIns="295184" bIns="147591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6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363535" indent="-363535" algn="l">
              <a:buAutoNum type="arabicPeriod"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pp. XX-YY</a:t>
            </a:r>
          </a:p>
          <a:p>
            <a:pPr marL="363535" marR="0" indent="-363535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535" marR="0" indent="-363535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363535" marR="0" indent="-363535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6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363535" indent="-363535" algn="l">
              <a:buAutoNum type="arabicPeriod"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pp. XX-YY</a:t>
            </a:r>
          </a:p>
          <a:p>
            <a:pPr marL="363535" marR="0" indent="-363535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535" marR="0" indent="-363535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4503358" y="19874404"/>
            <a:ext cx="7637451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1" rIns="295184" bIns="147591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600" b="1" dirty="0" smtClean="0">
                <a:latin typeface="+mj-lt"/>
              </a:rPr>
              <a:t>ACKNOWLEDGEMENTS </a:t>
            </a:r>
            <a:r>
              <a:rPr lang="en-GB" sz="16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600" b="0" i="1" dirty="0" smtClean="0">
              <a:latin typeface="+mj-lt"/>
            </a:endParaRPr>
          </a:p>
          <a:p>
            <a:pPr algn="l"/>
            <a:r>
              <a:rPr lang="en-GB" sz="1600" dirty="0" smtClean="0">
                <a:latin typeface="+mj-lt"/>
              </a:rPr>
              <a:t>Area for any thanks or any other us of this box</a:t>
            </a:r>
            <a:r>
              <a:rPr lang="en-GB" sz="1600" baseline="0" dirty="0" smtClean="0">
                <a:latin typeface="+mj-lt"/>
              </a:rPr>
              <a:t> </a:t>
            </a:r>
            <a:r>
              <a:rPr lang="en-GB" sz="16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22277481" y="19874404"/>
            <a:ext cx="7997732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1" rIns="295184" bIns="147591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4758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7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7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  <a:r>
              <a:rPr lang="en-GB" sz="1700" b="1" dirty="0" smtClean="0">
                <a:latin typeface="+mj-lt"/>
              </a:rPr>
              <a:t>CONTACT INFORMATION</a:t>
            </a:r>
          </a:p>
          <a:p>
            <a:r>
              <a:rPr lang="en-GB" sz="1700" dirty="0" smtClean="0">
                <a:latin typeface="+mj-lt"/>
              </a:rPr>
              <a:t> School/Department of XXXXXXXXX</a:t>
            </a:r>
          </a:p>
          <a:p>
            <a:r>
              <a:rPr lang="en-GB" sz="1700" dirty="0" smtClean="0">
                <a:latin typeface="+mj-lt"/>
              </a:rPr>
              <a:t>Loughborough University, Leicestershire LE11 3TU</a:t>
            </a:r>
            <a:r>
              <a:rPr lang="en-GB" sz="1700" baseline="0" dirty="0" smtClean="0">
                <a:latin typeface="+mj-lt"/>
              </a:rPr>
              <a:t>  </a:t>
            </a:r>
            <a:r>
              <a:rPr lang="en-GB" sz="1700" dirty="0" smtClean="0">
                <a:latin typeface="+mj-lt"/>
              </a:rPr>
              <a:t>UK</a:t>
            </a:r>
          </a:p>
          <a:p>
            <a:r>
              <a:rPr lang="en-GB" sz="1700" dirty="0" smtClean="0">
                <a:latin typeface="+mj-lt"/>
              </a:rPr>
              <a:t>E. </a:t>
            </a:r>
            <a:r>
              <a:rPr lang="en-GB" sz="1700" dirty="0" err="1" smtClean="0">
                <a:latin typeface="+mj-lt"/>
              </a:rPr>
              <a:t>A.N.Other@lboro.ac.uk</a:t>
            </a:r>
            <a:r>
              <a:rPr lang="en-GB" sz="1700" dirty="0" smtClean="0">
                <a:latin typeface="+mj-lt"/>
              </a:rPr>
              <a:t>  </a:t>
            </a:r>
            <a:r>
              <a:rPr lang="en-GB" sz="1700" dirty="0" err="1" smtClean="0">
                <a:latin typeface="+mj-lt"/>
              </a:rPr>
              <a:t>www.lboro.ac.uk</a:t>
            </a:r>
            <a:r>
              <a:rPr lang="en-GB" sz="1700" dirty="0" smtClean="0">
                <a:latin typeface="+mj-lt"/>
              </a:rPr>
              <a:t>/department</a:t>
            </a:r>
            <a:endParaRPr lang="en-US" sz="1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2754" y="3082515"/>
            <a:ext cx="20754585" cy="53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628" tIns="32313" rIns="64628" bIns="32313">
            <a:spAutoFit/>
          </a:bodyPr>
          <a:lstStyle/>
          <a:p>
            <a:pPr defTabSz="645163" eaLnBrk="0" hangingPunct="0">
              <a:lnSpc>
                <a:spcPct val="110000"/>
              </a:lnSpc>
              <a:defRPr/>
            </a:pPr>
            <a:r>
              <a:rPr lang="en-GB" sz="28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Sub</a:t>
            </a:r>
            <a:r>
              <a:rPr lang="en-GB" sz="28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Heading/Author </a:t>
            </a:r>
            <a:r>
              <a:rPr lang="en-GB" sz="2800" i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</a:t>
            </a:r>
            <a:r>
              <a:rPr lang="en-GB" sz="28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800" i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via View &gt; Slide Master)</a:t>
            </a:r>
            <a:endParaRPr lang="en-GB" sz="2800" i="1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2754" y="395302"/>
            <a:ext cx="20754585" cy="353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5163" eaLnBrk="0" hangingPunct="0">
              <a:spcBef>
                <a:spcPct val="50000"/>
              </a:spcBef>
              <a:defRPr/>
            </a:pPr>
            <a:r>
              <a:rPr lang="en-GB" sz="2299" b="0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rPr>
              <a:t>Insert your department name </a:t>
            </a:r>
            <a:r>
              <a:rPr lang="en-GB" sz="2299" b="0" i="1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299" b="0" i="1" kern="1200" dirty="0">
              <a:solidFill>
                <a:srgbClr val="FFFFFF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99854" y="749246"/>
            <a:ext cx="19800000" cy="2333269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70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1" y="1"/>
            <a:ext cx="30275213" cy="360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4630" tIns="32315" rIns="64630" bIns="32315" rtlCol="0" anchor="ctr"/>
          <a:lstStyle/>
          <a:p>
            <a:pPr algn="ctr"/>
            <a:endParaRPr lang="en-US" sz="4097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8508" y="1089592"/>
            <a:ext cx="6459918" cy="163346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4990626"/>
            <a:ext cx="27247692" cy="14115347"/>
          </a:xfrm>
          <a:prstGeom prst="rect">
            <a:avLst/>
          </a:prstGeom>
        </p:spPr>
        <p:txBody>
          <a:bodyPr vert="horz" lIns="295184" tIns="147592" rIns="295184" bIns="147592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1475889" rtl="0" eaLnBrk="1" latinLnBrk="0" hangingPunct="1">
        <a:spcBef>
          <a:spcPct val="0"/>
        </a:spcBef>
        <a:buNone/>
        <a:defRPr sz="6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106916" indent="-1106916" algn="l" defTabSz="1475889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1pPr>
      <a:lvl2pPr marL="2398318" indent="-922431" algn="l" defTabSz="1475889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2pPr>
      <a:lvl3pPr marL="3689721" indent="-737943" algn="l" defTabSz="1475889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3pPr>
      <a:lvl4pPr marL="5165609" indent="-737943" algn="l" defTabSz="1475889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4pPr>
      <a:lvl5pPr marL="6641497" indent="-737943" algn="l" defTabSz="1475889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j-lt"/>
          <a:ea typeface="+mn-ea"/>
          <a:cs typeface="+mn-cs"/>
        </a:defRPr>
      </a:lvl5pPr>
      <a:lvl6pPr marL="8117385" indent="-737943" algn="l" defTabSz="1475889" rtl="0" eaLnBrk="1" latinLnBrk="0" hangingPunct="1">
        <a:spcBef>
          <a:spcPct val="20000"/>
        </a:spcBef>
        <a:buFont typeface="Arial"/>
        <a:buChar char="•"/>
        <a:defRPr sz="6399" kern="1200">
          <a:solidFill>
            <a:schemeClr val="tx1"/>
          </a:solidFill>
          <a:latin typeface="+mn-lt"/>
          <a:ea typeface="+mn-ea"/>
          <a:cs typeface="+mn-cs"/>
        </a:defRPr>
      </a:lvl6pPr>
      <a:lvl7pPr marL="9593271" indent="-737943" algn="l" defTabSz="1475889" rtl="0" eaLnBrk="1" latinLnBrk="0" hangingPunct="1">
        <a:spcBef>
          <a:spcPct val="20000"/>
        </a:spcBef>
        <a:buFont typeface="Arial"/>
        <a:buChar char="•"/>
        <a:defRPr sz="6399" kern="1200">
          <a:solidFill>
            <a:schemeClr val="tx1"/>
          </a:solidFill>
          <a:latin typeface="+mn-lt"/>
          <a:ea typeface="+mn-ea"/>
          <a:cs typeface="+mn-cs"/>
        </a:defRPr>
      </a:lvl7pPr>
      <a:lvl8pPr marL="11069160" indent="-737943" algn="l" defTabSz="1475889" rtl="0" eaLnBrk="1" latinLnBrk="0" hangingPunct="1">
        <a:spcBef>
          <a:spcPct val="20000"/>
        </a:spcBef>
        <a:buFont typeface="Arial"/>
        <a:buChar char="•"/>
        <a:defRPr sz="6399" kern="1200">
          <a:solidFill>
            <a:schemeClr val="tx1"/>
          </a:solidFill>
          <a:latin typeface="+mn-lt"/>
          <a:ea typeface="+mn-ea"/>
          <a:cs typeface="+mn-cs"/>
        </a:defRPr>
      </a:lvl8pPr>
      <a:lvl9pPr marL="12545048" indent="-737943" algn="l" defTabSz="1475889" rtl="0" eaLnBrk="1" latinLnBrk="0" hangingPunct="1">
        <a:spcBef>
          <a:spcPct val="20000"/>
        </a:spcBef>
        <a:buFont typeface="Arial"/>
        <a:buChar char="•"/>
        <a:defRPr sz="63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1pPr>
      <a:lvl2pPr marL="1475889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2pPr>
      <a:lvl3pPr marL="2951776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3pPr>
      <a:lvl4pPr marL="4427664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4pPr>
      <a:lvl5pPr marL="5903552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5pPr>
      <a:lvl6pPr marL="7379440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6pPr>
      <a:lvl7pPr marL="8855328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7pPr>
      <a:lvl8pPr marL="10331217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8pPr>
      <a:lvl9pPr marL="11807104" algn="l" defTabSz="1475889" rtl="0" eaLnBrk="1" latinLnBrk="0" hangingPunct="1">
        <a:defRPr sz="5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3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64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95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41</cp:revision>
  <dcterms:created xsi:type="dcterms:W3CDTF">2013-01-16T10:01:33Z</dcterms:created>
  <dcterms:modified xsi:type="dcterms:W3CDTF">2015-11-10T10:20:15Z</dcterms:modified>
</cp:coreProperties>
</file>