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30275213" cy="42811700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5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8"/>
    <p:restoredTop sz="94641"/>
  </p:normalViewPr>
  <p:slideViewPr>
    <p:cSldViewPr snapToGrid="0" snapToObjects="1">
      <p:cViewPr varScale="1">
        <p:scale>
          <a:sx n="32" d="100"/>
          <a:sy n="32" d="100"/>
        </p:scale>
        <p:origin x="2664" y="288"/>
      </p:cViewPr>
      <p:guideLst>
        <p:guide orient="horz" pos="13485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399854" y="4407711"/>
            <a:ext cx="17986741" cy="769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7" rIns="91436" bIns="45717">
            <a:spAutoFit/>
          </a:bodyPr>
          <a:lstStyle/>
          <a:p>
            <a:pPr defTabSz="912813" eaLnBrk="0" hangingPunct="0">
              <a:lnSpc>
                <a:spcPct val="110000"/>
              </a:lnSpc>
              <a:defRPr/>
            </a:pPr>
            <a:r>
              <a:rPr lang="en-GB" sz="4000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4000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4000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4000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40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399854" y="888939"/>
            <a:ext cx="1798674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r>
              <a:rPr lang="en-GB" sz="3200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3200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3200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3200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3200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3200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406957" y="1381382"/>
            <a:ext cx="17979638" cy="3026329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" y="39781258"/>
            <a:ext cx="14383868" cy="3030442"/>
          </a:xfrm>
          <a:prstGeom prst="rect">
            <a:avLst/>
          </a:prstGeom>
          <a:solidFill>
            <a:schemeClr val="accent2"/>
          </a:solidFill>
        </p:spPr>
        <p:txBody>
          <a:bodyPr vert="horz" lIns="417634" tIns="208817" rIns="417634" bIns="208817" numCol="2" rtlCol="0" anchor="t">
            <a:normAutofit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22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514350" indent="-514350" algn="l">
              <a:buAutoNum type="arabicPeriod"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22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514350" indent="-514350" algn="l">
              <a:buAutoNum type="arabicPeriod"/>
            </a:pPr>
            <a:endParaRPr lang="en-GB" sz="22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514350" indent="-514350" algn="l">
              <a:buAutoNum type="arabicPeriod"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4503357" y="39781258"/>
            <a:ext cx="7637452" cy="3030442"/>
          </a:xfrm>
          <a:prstGeom prst="rect">
            <a:avLst/>
          </a:prstGeom>
          <a:solidFill>
            <a:schemeClr val="accent2"/>
          </a:solidFill>
        </p:spPr>
        <p:txBody>
          <a:bodyPr vert="horz" lIns="417634" tIns="208817" rIns="417634" bIns="208817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200" b="1" dirty="0" smtClean="0">
                <a:latin typeface="+mj-lt"/>
              </a:rPr>
              <a:t>ACKNOWLEDGEMENTS </a:t>
            </a:r>
            <a:br>
              <a:rPr lang="en-GB" sz="2200" b="1" dirty="0" smtClean="0">
                <a:latin typeface="+mj-lt"/>
              </a:rPr>
            </a:br>
            <a:r>
              <a:rPr lang="en-GB" sz="22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2200" b="0" i="1" dirty="0" smtClean="0">
              <a:latin typeface="+mj-lt"/>
            </a:endParaRPr>
          </a:p>
          <a:p>
            <a:pPr algn="l"/>
            <a:r>
              <a:rPr lang="en-GB" sz="2200" dirty="0" smtClean="0">
                <a:latin typeface="+mj-lt"/>
              </a:rPr>
              <a:t>Area for any thanks or any other us of this box</a:t>
            </a:r>
            <a:r>
              <a:rPr lang="en-GB" sz="2200" baseline="0" dirty="0" smtClean="0">
                <a:latin typeface="+mj-lt"/>
              </a:rPr>
              <a:t> </a:t>
            </a:r>
            <a:r>
              <a:rPr lang="en-GB" sz="2200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22277481" y="39750209"/>
            <a:ext cx="7997732" cy="3061492"/>
          </a:xfrm>
          <a:prstGeom prst="rect">
            <a:avLst/>
          </a:prstGeom>
          <a:solidFill>
            <a:schemeClr val="accent2"/>
          </a:solidFill>
        </p:spPr>
        <p:txBody>
          <a:bodyPr vert="horz" lIns="417634" tIns="208817" rIns="417634" bIns="208817" numCol="1" rtlCol="0" anchor="t">
            <a:normAutofit fontScale="92500"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4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24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</a:p>
          <a:p>
            <a:pPr marL="0" marR="0" indent="0" algn="r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400" b="1" dirty="0" smtClean="0">
                <a:latin typeface="+mj-lt"/>
              </a:rPr>
              <a:t>CONTACT INFORMATION</a:t>
            </a:r>
          </a:p>
          <a:p>
            <a:r>
              <a:rPr lang="en-GB" sz="2400" dirty="0" smtClean="0">
                <a:latin typeface="+mj-lt"/>
              </a:rPr>
              <a:t> School/Department of XXXXXXXXX </a:t>
            </a:r>
          </a:p>
          <a:p>
            <a:r>
              <a:rPr lang="en-GB" sz="2400" dirty="0" smtClean="0">
                <a:latin typeface="+mj-lt"/>
              </a:rPr>
              <a:t>Loughborough University</a:t>
            </a:r>
            <a:r>
              <a:rPr lang="en-GB" sz="2400" baseline="0" dirty="0" smtClean="0">
                <a:latin typeface="+mj-lt"/>
              </a:rPr>
              <a:t> </a:t>
            </a:r>
          </a:p>
          <a:p>
            <a:r>
              <a:rPr lang="en-GB" sz="2400" dirty="0" smtClean="0">
                <a:latin typeface="+mj-lt"/>
              </a:rPr>
              <a:t>Leicestershire LE11 3TU  UK</a:t>
            </a:r>
          </a:p>
          <a:p>
            <a:r>
              <a:rPr lang="en-GB" sz="2400" dirty="0" smtClean="0">
                <a:latin typeface="+mj-lt"/>
              </a:rPr>
              <a:t>E. </a:t>
            </a:r>
            <a:r>
              <a:rPr lang="en-GB" sz="2400" dirty="0" err="1" smtClean="0">
                <a:latin typeface="+mj-lt"/>
              </a:rPr>
              <a:t>A.N.Other@lboro.ac.uk</a:t>
            </a:r>
            <a:r>
              <a:rPr lang="en-GB" sz="2400" dirty="0" smtClean="0">
                <a:latin typeface="+mj-lt"/>
              </a:rPr>
              <a:t>  </a:t>
            </a:r>
          </a:p>
          <a:p>
            <a:r>
              <a:rPr lang="en-GB" sz="2400" dirty="0" err="1" smtClean="0">
                <a:latin typeface="+mj-lt"/>
              </a:rPr>
              <a:t>www.lboro.ac.uk</a:t>
            </a:r>
            <a:r>
              <a:rPr lang="en-GB" sz="2400" dirty="0" smtClean="0">
                <a:latin typeface="+mj-lt"/>
              </a:rPr>
              <a:t>/department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399854" y="4407711"/>
            <a:ext cx="17986741" cy="75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7" rIns="91436" bIns="45717">
            <a:spAutoFit/>
          </a:bodyPr>
          <a:lstStyle/>
          <a:p>
            <a:pPr defTabSz="912813" eaLnBrk="0" hangingPunct="0">
              <a:lnSpc>
                <a:spcPct val="110000"/>
              </a:lnSpc>
              <a:defRPr/>
            </a:pPr>
            <a:r>
              <a:rPr lang="en-GB" sz="4000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4000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4000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4000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40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399854" y="888939"/>
            <a:ext cx="1798674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r>
              <a:rPr lang="en-GB" sz="3200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3200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3200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3200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3200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3200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406957" y="1381382"/>
            <a:ext cx="17979638" cy="3026329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2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000" y="1856591"/>
            <a:ext cx="9144000" cy="230986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02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79705"/>
            <a:ext cx="30275213" cy="18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2088170" rtl="0" eaLnBrk="1" latinLnBrk="0" hangingPunct="1">
        <a:spcBef>
          <a:spcPct val="0"/>
        </a:spcBef>
        <a:buNone/>
        <a:defRPr sz="9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j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j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j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j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6600" kern="1200">
          <a:solidFill>
            <a:schemeClr val="tx1"/>
          </a:solidFill>
          <a:latin typeface="+mj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Cols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LU-Colour</Template>
  <TotalTime>418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47</cp:revision>
  <cp:lastPrinted>2015-10-29T10:39:19Z</cp:lastPrinted>
  <dcterms:created xsi:type="dcterms:W3CDTF">2013-01-16T10:01:33Z</dcterms:created>
  <dcterms:modified xsi:type="dcterms:W3CDTF">2015-11-10T09:54:18Z</dcterms:modified>
</cp:coreProperties>
</file>