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30275213" cy="42811700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5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8"/>
    <p:restoredTop sz="94641"/>
  </p:normalViewPr>
  <p:slideViewPr>
    <p:cSldViewPr snapToGrid="0" snapToObjects="1">
      <p:cViewPr varScale="1">
        <p:scale>
          <a:sx n="32" d="100"/>
          <a:sy n="32" d="100"/>
        </p:scale>
        <p:origin x="2664" y="288"/>
      </p:cViewPr>
      <p:guideLst>
        <p:guide orient="horz" pos="13485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4407711"/>
            <a:ext cx="17986741" cy="769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7" rIns="91436" bIns="45717">
            <a:spAutoFit/>
          </a:bodyPr>
          <a:lstStyle/>
          <a:p>
            <a:pPr defTabSz="91281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40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9854" y="888939"/>
            <a:ext cx="1798674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32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7" y="1381382"/>
            <a:ext cx="17979638" cy="3026329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39781258"/>
            <a:ext cx="14383868" cy="303044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2" rtlCol="0" anchor="t">
            <a:normAutofit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2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514350" indent="-514350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514350" indent="-514350" algn="l">
              <a:buAutoNum type="arabicPeriod"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514350" indent="-514350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4503357" y="39781258"/>
            <a:ext cx="7637452" cy="303044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ACKNOWLEDGEMENTS </a:t>
            </a:r>
            <a:br>
              <a:rPr lang="en-GB" sz="2200" b="1" dirty="0" smtClean="0">
                <a:latin typeface="+mj-lt"/>
              </a:rPr>
            </a:b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200" b="0" i="1" dirty="0" smtClean="0">
              <a:latin typeface="+mj-lt"/>
            </a:endParaRPr>
          </a:p>
          <a:p>
            <a:pPr algn="l"/>
            <a:r>
              <a:rPr lang="en-GB" sz="2200" dirty="0" smtClean="0">
                <a:latin typeface="+mj-lt"/>
              </a:rPr>
              <a:t>Area for any thanks or any other us of this box</a:t>
            </a:r>
            <a:r>
              <a:rPr lang="en-GB" sz="2200" baseline="0" dirty="0" smtClean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22277481" y="39750209"/>
            <a:ext cx="7997732" cy="306149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4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4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400" b="1" dirty="0" smtClean="0">
                <a:latin typeface="+mj-lt"/>
              </a:rPr>
              <a:t>CONTACT INFORMATION</a:t>
            </a:r>
          </a:p>
          <a:p>
            <a:r>
              <a:rPr lang="en-GB" sz="2400" dirty="0" smtClean="0">
                <a:latin typeface="+mj-lt"/>
              </a:rPr>
              <a:t> School/Department of XXXXXXXXX </a:t>
            </a:r>
          </a:p>
          <a:p>
            <a:r>
              <a:rPr lang="en-GB" sz="2400" dirty="0" smtClean="0">
                <a:latin typeface="+mj-lt"/>
              </a:rPr>
              <a:t>Loughborough University</a:t>
            </a:r>
            <a:r>
              <a:rPr lang="en-GB" sz="2400" baseline="0" dirty="0" smtClean="0">
                <a:latin typeface="+mj-lt"/>
              </a:rPr>
              <a:t> </a:t>
            </a:r>
          </a:p>
          <a:p>
            <a:r>
              <a:rPr lang="en-GB" sz="2400" dirty="0" smtClean="0">
                <a:latin typeface="+mj-lt"/>
              </a:rPr>
              <a:t>Leicestershire LE11 3TU  UK</a:t>
            </a:r>
          </a:p>
          <a:p>
            <a:r>
              <a:rPr lang="en-GB" sz="2400" dirty="0" smtClean="0">
                <a:latin typeface="+mj-lt"/>
              </a:rPr>
              <a:t>E. </a:t>
            </a:r>
            <a:r>
              <a:rPr lang="en-GB" sz="2400" dirty="0" err="1" smtClean="0">
                <a:latin typeface="+mj-lt"/>
              </a:rPr>
              <a:t>A.N.Other@lboro.ac.uk</a:t>
            </a:r>
            <a:r>
              <a:rPr lang="en-GB" sz="2400" dirty="0" smtClean="0">
                <a:latin typeface="+mj-lt"/>
              </a:rPr>
              <a:t>  </a:t>
            </a:r>
          </a:p>
          <a:p>
            <a:r>
              <a:rPr lang="en-GB" sz="2400" dirty="0" err="1" smtClean="0">
                <a:latin typeface="+mj-lt"/>
              </a:rPr>
              <a:t>www.lboro.ac.uk</a:t>
            </a:r>
            <a:r>
              <a:rPr lang="en-GB" sz="2400" dirty="0" smtClean="0">
                <a:latin typeface="+mj-lt"/>
              </a:rPr>
              <a:t>/department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4407711"/>
            <a:ext cx="17986741" cy="75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7" rIns="91436" bIns="45717">
            <a:spAutoFit/>
          </a:bodyPr>
          <a:lstStyle/>
          <a:p>
            <a:pPr defTabSz="91281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accent2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accent2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accent2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accent2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accent2"/>
                </a:solidFill>
                <a:latin typeface="+mj-lt"/>
              </a:rPr>
              <a:t>)</a:t>
            </a:r>
            <a:endParaRPr lang="en-GB" sz="400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9854" y="888939"/>
            <a:ext cx="1798674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chemeClr val="accent2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chemeClr val="accent2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chemeClr val="accent2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chemeClr val="accent2"/>
                </a:solidFill>
                <a:latin typeface="+mj-lt"/>
              </a:rPr>
              <a:t>Master)</a:t>
            </a:r>
            <a:endParaRPr lang="en-GB" sz="3200" b="0" i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7" y="1381382"/>
            <a:ext cx="17979638" cy="3026329"/>
          </a:xfrm>
          <a:prstGeom prst="rect">
            <a:avLst/>
          </a:prstGeom>
        </p:spPr>
        <p:txBody>
          <a:bodyPr anchor="ctr"/>
          <a:lstStyle>
            <a:lvl1pPr>
              <a:defRPr b="1">
                <a:solidFill>
                  <a:srgbClr val="473367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96000" y="1856591"/>
            <a:ext cx="9144000" cy="230986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02"/>
            <a:ext cx="27247692" cy="28253743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379705"/>
            <a:ext cx="30275213" cy="18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2088170" rtl="0" eaLnBrk="1" latinLnBrk="0" hangingPunct="1">
        <a:spcBef>
          <a:spcPct val="0"/>
        </a:spcBef>
        <a:buNone/>
        <a:defRPr sz="9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2088170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j-lt"/>
          <a:ea typeface="+mn-ea"/>
          <a:cs typeface="+mn-cs"/>
        </a:defRPr>
      </a:lvl1pPr>
      <a:lvl2pPr marL="3393276" indent="-1305106" algn="l" defTabSz="2088170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j-lt"/>
          <a:ea typeface="+mn-ea"/>
          <a:cs typeface="+mn-cs"/>
        </a:defRPr>
      </a:lvl2pPr>
      <a:lvl3pPr marL="5220424" indent="-1044085" algn="l" defTabSz="2088170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j-lt"/>
          <a:ea typeface="+mn-ea"/>
          <a:cs typeface="+mn-cs"/>
        </a:defRPr>
      </a:lvl3pPr>
      <a:lvl4pPr marL="7308593" indent="-1044085" algn="l" defTabSz="2088170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j-lt"/>
          <a:ea typeface="+mn-ea"/>
          <a:cs typeface="+mn-cs"/>
        </a:defRPr>
      </a:lvl4pPr>
      <a:lvl5pPr marL="9396763" indent="-1044085" algn="l" defTabSz="2088170" rtl="0" eaLnBrk="1" latinLnBrk="0" hangingPunct="1">
        <a:spcBef>
          <a:spcPct val="20000"/>
        </a:spcBef>
        <a:buFont typeface="Arial"/>
        <a:buChar char="»"/>
        <a:defRPr sz="6600" kern="1200">
          <a:solidFill>
            <a:schemeClr val="tx1"/>
          </a:solidFill>
          <a:latin typeface="+mj-lt"/>
          <a:ea typeface="+mn-ea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LU-Colour</Template>
  <TotalTime>418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47</cp:revision>
  <cp:lastPrinted>2015-10-29T10:39:19Z</cp:lastPrinted>
  <dcterms:created xsi:type="dcterms:W3CDTF">2013-01-16T10:01:33Z</dcterms:created>
  <dcterms:modified xsi:type="dcterms:W3CDTF">2015-11-10T09:54:18Z</dcterms:modified>
</cp:coreProperties>
</file>