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5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361163"/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87"/>
    <p:restoredTop sz="94641"/>
  </p:normalViewPr>
  <p:slideViewPr>
    <p:cSldViewPr snapToGrid="0" snapToObjects="1">
      <p:cViewPr varScale="1">
        <p:scale>
          <a:sx n="32" d="100"/>
          <a:sy n="32" d="100"/>
        </p:scale>
        <p:origin x="2096" y="288"/>
      </p:cViewPr>
      <p:guideLst>
        <p:guide orient="horz" pos="13485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9854" y="4423731"/>
            <a:ext cx="17986741" cy="75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7" rIns="91436" bIns="45717">
            <a:spAutoFit/>
          </a:bodyPr>
          <a:lstStyle/>
          <a:p>
            <a:pPr defTabSz="912813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4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399854" y="888939"/>
            <a:ext cx="179867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3200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6957" y="1381382"/>
            <a:ext cx="17979638" cy="3042349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" y="39781258"/>
            <a:ext cx="14383868" cy="3030442"/>
          </a:xfrm>
          <a:prstGeom prst="rect">
            <a:avLst/>
          </a:prstGeom>
          <a:solidFill>
            <a:schemeClr val="accent2"/>
          </a:solidFill>
        </p:spPr>
        <p:txBody>
          <a:bodyPr vert="horz" lIns="417634" tIns="208817" rIns="417634" bIns="208817" numCol="2" rtlCol="0" anchor="t">
            <a:normAutofit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2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514350" indent="-514350" algn="l">
              <a:buAutoNum type="arabicPeriod"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22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514350" indent="-514350" algn="l">
              <a:buAutoNum type="arabicPeriod"/>
            </a:pPr>
            <a:endParaRPr lang="en-GB" sz="220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514350" indent="-514350" algn="l">
              <a:buAutoNum type="arabicPeriod"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220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514350" marR="0" indent="-51435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220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14503357" y="39781258"/>
            <a:ext cx="7637452" cy="3030442"/>
          </a:xfrm>
          <a:prstGeom prst="rect">
            <a:avLst/>
          </a:prstGeom>
          <a:solidFill>
            <a:schemeClr val="accent2"/>
          </a:solidFill>
        </p:spPr>
        <p:txBody>
          <a:bodyPr vert="horz" lIns="417634" tIns="208817" rIns="417634" bIns="208817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200" b="1" dirty="0" smtClean="0">
                <a:latin typeface="+mj-lt"/>
              </a:rPr>
              <a:t>ACKNOWLEDGEMENTS </a:t>
            </a:r>
            <a:br>
              <a:rPr lang="en-GB" sz="2200" b="1" dirty="0" smtClean="0">
                <a:latin typeface="+mj-lt"/>
              </a:rPr>
            </a:br>
            <a:r>
              <a:rPr lang="en-GB" sz="22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2200" b="0" i="1" dirty="0" smtClean="0">
              <a:latin typeface="+mj-lt"/>
            </a:endParaRPr>
          </a:p>
          <a:p>
            <a:pPr algn="l"/>
            <a:r>
              <a:rPr lang="en-GB" sz="2200" dirty="0" smtClean="0">
                <a:latin typeface="+mj-lt"/>
              </a:rPr>
              <a:t>Area for any thanks or any other us of this box</a:t>
            </a:r>
            <a:r>
              <a:rPr lang="en-GB" sz="2200" baseline="0" dirty="0" smtClean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22277481" y="39750209"/>
            <a:ext cx="7997732" cy="3061492"/>
          </a:xfrm>
          <a:prstGeom prst="rect">
            <a:avLst/>
          </a:prstGeom>
          <a:solidFill>
            <a:schemeClr val="accent2"/>
          </a:solidFill>
        </p:spPr>
        <p:txBody>
          <a:bodyPr vert="horz" lIns="417634" tIns="208817" rIns="417634" bIns="208817" numCol="1" rtlCol="0" anchor="t">
            <a:normAutofit fontScale="92500"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40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240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2088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2400" b="1" dirty="0" smtClean="0">
                <a:latin typeface="+mj-lt"/>
              </a:rPr>
              <a:t>CONTACT INFORMATION</a:t>
            </a:r>
          </a:p>
          <a:p>
            <a:r>
              <a:rPr lang="en-GB" sz="2400" dirty="0" smtClean="0">
                <a:latin typeface="+mj-lt"/>
              </a:rPr>
              <a:t> School/Department of XXXXXXXXX </a:t>
            </a:r>
          </a:p>
          <a:p>
            <a:r>
              <a:rPr lang="en-GB" sz="2400" dirty="0" smtClean="0">
                <a:latin typeface="+mj-lt"/>
              </a:rPr>
              <a:t>Loughborough University</a:t>
            </a:r>
            <a:r>
              <a:rPr lang="en-GB" sz="2400" baseline="0" dirty="0" smtClean="0">
                <a:latin typeface="+mj-lt"/>
              </a:rPr>
              <a:t> </a:t>
            </a:r>
          </a:p>
          <a:p>
            <a:r>
              <a:rPr lang="en-GB" sz="2400" dirty="0" smtClean="0">
                <a:latin typeface="+mj-lt"/>
              </a:rPr>
              <a:t>Leicestershire LE11 3TU</a:t>
            </a:r>
            <a:r>
              <a:rPr lang="en-GB" sz="2400" baseline="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 UK</a:t>
            </a:r>
          </a:p>
          <a:p>
            <a:r>
              <a:rPr lang="en-GB" sz="2400" dirty="0" smtClean="0">
                <a:latin typeface="+mj-lt"/>
              </a:rPr>
              <a:t>E. </a:t>
            </a:r>
            <a:r>
              <a:rPr lang="en-GB" sz="2400" dirty="0" err="1" smtClean="0">
                <a:latin typeface="+mj-lt"/>
              </a:rPr>
              <a:t>A.N.Other@lboro.ac.uk</a:t>
            </a:r>
            <a:r>
              <a:rPr lang="en-GB" sz="2400" dirty="0" smtClean="0">
                <a:latin typeface="+mj-lt"/>
              </a:rPr>
              <a:t>  </a:t>
            </a:r>
          </a:p>
          <a:p>
            <a:r>
              <a:rPr lang="en-GB" sz="2400" dirty="0" err="1" smtClean="0">
                <a:latin typeface="+mj-lt"/>
              </a:rPr>
              <a:t>www.lboro.ac.uk</a:t>
            </a:r>
            <a:r>
              <a:rPr lang="en-GB" sz="2400" dirty="0" smtClean="0">
                <a:latin typeface="+mj-lt"/>
              </a:rPr>
              <a:t>/department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1399854" y="4423731"/>
            <a:ext cx="17986741" cy="75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7" rIns="91436" bIns="45717">
            <a:spAutoFit/>
          </a:bodyPr>
          <a:lstStyle/>
          <a:p>
            <a:pPr defTabSz="912813" eaLnBrk="0" hangingPunct="0">
              <a:lnSpc>
                <a:spcPct val="110000"/>
              </a:lnSpc>
              <a:defRPr/>
            </a:pPr>
            <a:r>
              <a:rPr lang="en-GB" sz="4000" dirty="0" smtClean="0">
                <a:solidFill>
                  <a:schemeClr val="bg1"/>
                </a:solidFill>
                <a:latin typeface="+mj-lt"/>
              </a:rPr>
              <a:t>Sub</a:t>
            </a:r>
            <a:r>
              <a:rPr lang="en-GB" sz="4000" baseline="0" dirty="0" smtClean="0">
                <a:solidFill>
                  <a:schemeClr val="bg1"/>
                </a:solidFill>
                <a:latin typeface="+mj-lt"/>
              </a:rPr>
              <a:t> Heading/Author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(edit</a:t>
            </a:r>
            <a:r>
              <a:rPr lang="en-GB" sz="4000" i="1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via </a:t>
            </a:r>
            <a:r>
              <a:rPr lang="en-GB" sz="4000" i="1" dirty="0">
                <a:solidFill>
                  <a:schemeClr val="bg1"/>
                </a:solidFill>
                <a:latin typeface="+mj-lt"/>
              </a:rPr>
              <a:t>View &gt; Slide Master</a:t>
            </a:r>
            <a:r>
              <a:rPr lang="en-GB" sz="4000" i="1" dirty="0" smtClean="0">
                <a:solidFill>
                  <a:schemeClr val="bg1"/>
                </a:solidFill>
                <a:latin typeface="+mj-lt"/>
              </a:rPr>
              <a:t>)</a:t>
            </a:r>
            <a:endParaRPr lang="en-GB" sz="40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1399854" y="888939"/>
            <a:ext cx="179867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r>
              <a:rPr lang="en-GB" sz="3200" b="0" dirty="0">
                <a:solidFill>
                  <a:srgbClr val="FFFFFF"/>
                </a:solidFill>
                <a:latin typeface="+mj-lt"/>
              </a:rPr>
              <a:t>Insert your </a:t>
            </a:r>
            <a:r>
              <a:rPr lang="en-GB" sz="3200" b="0" dirty="0" smtClean="0">
                <a:solidFill>
                  <a:srgbClr val="FFFFFF"/>
                </a:solidFill>
                <a:latin typeface="+mj-lt"/>
              </a:rPr>
              <a:t>department name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(edit via View </a:t>
            </a:r>
            <a:r>
              <a:rPr lang="en-GB" sz="3200" b="0" i="1" dirty="0">
                <a:solidFill>
                  <a:srgbClr val="FFFFFF"/>
                </a:solidFill>
                <a:latin typeface="+mj-lt"/>
              </a:rPr>
              <a:t>&gt; Slide </a:t>
            </a:r>
            <a:r>
              <a:rPr lang="en-GB" sz="3200" b="0" i="1" dirty="0" smtClean="0">
                <a:solidFill>
                  <a:srgbClr val="FFFFFF"/>
                </a:solidFill>
                <a:latin typeface="+mj-lt"/>
              </a:rPr>
              <a:t>Master)</a:t>
            </a:r>
            <a:endParaRPr lang="en-GB" sz="3200" b="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6957" y="1381382"/>
            <a:ext cx="17979638" cy="3042349"/>
          </a:xfrm>
          <a:prstGeom prst="rect">
            <a:avLst/>
          </a:prstGeom>
        </p:spPr>
        <p:txBody>
          <a:bodyPr anchor="ctr"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30275213" cy="5400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6206" y="1856591"/>
            <a:ext cx="9144000" cy="23098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2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2088170" rtl="0" eaLnBrk="1" latinLnBrk="0" hangingPunct="1">
        <a:spcBef>
          <a:spcPct val="0"/>
        </a:spcBef>
        <a:buNone/>
        <a:defRPr sz="9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j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j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6600" kern="1200">
          <a:solidFill>
            <a:schemeClr val="tx1"/>
          </a:solidFill>
          <a:latin typeface="+mj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6600" kern="1200">
          <a:solidFill>
            <a:schemeClr val="tx1"/>
          </a:solidFill>
          <a:latin typeface="+mj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6600" kern="1200">
          <a:solidFill>
            <a:schemeClr val="tx1"/>
          </a:solidFill>
          <a:latin typeface="+mj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Cols 2015">
      <a:dk1>
        <a:srgbClr val="000000"/>
      </a:dk1>
      <a:lt1>
        <a:srgbClr val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50</cp:revision>
  <cp:lastPrinted>2015-10-29T10:39:29Z</cp:lastPrinted>
  <dcterms:created xsi:type="dcterms:W3CDTF">2013-01-16T10:01:33Z</dcterms:created>
  <dcterms:modified xsi:type="dcterms:W3CDTF">2015-11-10T09:46:34Z</dcterms:modified>
</cp:coreProperties>
</file>