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30275213" cy="42811700"/>
  <p:notesSz cx="6858000" cy="9144000"/>
  <p:defaultTextStyle>
    <a:defPPr>
      <a:defRPr lang="en-US"/>
    </a:defPPr>
    <a:lvl1pPr marL="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85">
          <p15:clr>
            <a:srgbClr val="A4A3A4"/>
          </p15:clr>
        </p15:guide>
        <p15:guide id="2" pos="9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clrMru>
    <a:srgbClr val="361163"/>
    <a:srgbClr val="290F40"/>
    <a:srgbClr val="473367"/>
    <a:srgbClr val="3224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87"/>
    <p:restoredTop sz="94641"/>
  </p:normalViewPr>
  <p:slideViewPr>
    <p:cSldViewPr snapToGrid="0" snapToObjects="1">
      <p:cViewPr varScale="1">
        <p:scale>
          <a:sx n="32" d="100"/>
          <a:sy n="32" d="100"/>
        </p:scale>
        <p:origin x="2096" y="288"/>
      </p:cViewPr>
      <p:guideLst>
        <p:guide orient="horz" pos="13485"/>
        <p:guide pos="9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9E6834-4CC3-344A-A5DF-728159364580}" type="datetimeFigureOut">
              <a:rPr lang="en-US" smtClean="0"/>
              <a:t>11/10/15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E4BFF1-F933-4D48-88F2-CA96C98E03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1pPr>
    <a:lvl2pPr marL="2088170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2pPr>
    <a:lvl3pPr marL="417633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3pPr>
    <a:lvl4pPr marL="6264509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4pPr>
    <a:lvl5pPr marL="835267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5pPr>
    <a:lvl6pPr marL="10440848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6pPr>
    <a:lvl7pPr marL="1252901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7pPr>
    <a:lvl8pPr marL="14617187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8pPr>
    <a:lvl9pPr marL="16705356" algn="l" defTabSz="2088170" rtl="0" eaLnBrk="1" latinLnBrk="0" hangingPunct="1">
      <a:defRPr sz="5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399854" y="4423731"/>
            <a:ext cx="17986741" cy="75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6" tIns="45717" rIns="91436" bIns="45717">
            <a:spAutoFit/>
          </a:bodyPr>
          <a:lstStyle/>
          <a:p>
            <a:pPr defTabSz="912813" eaLnBrk="0" hangingPunct="0">
              <a:lnSpc>
                <a:spcPct val="110000"/>
              </a:lnSpc>
              <a:defRPr/>
            </a:pPr>
            <a:r>
              <a:rPr lang="en-GB" sz="4000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4000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4000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4000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4000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399854" y="888939"/>
            <a:ext cx="1798674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912813" eaLnBrk="0" hangingPunct="0">
              <a:spcBef>
                <a:spcPct val="50000"/>
              </a:spcBef>
              <a:defRPr/>
            </a:pPr>
            <a:r>
              <a:rPr lang="en-GB" sz="3200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3200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3200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3200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3200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3200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406957" y="1381382"/>
            <a:ext cx="17979638" cy="3042349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  <p:sp>
        <p:nvSpPr>
          <p:cNvPr id="13" name="Subtitle 2"/>
          <p:cNvSpPr txBox="1">
            <a:spLocks/>
          </p:cNvSpPr>
          <p:nvPr userDrawn="1"/>
        </p:nvSpPr>
        <p:spPr>
          <a:xfrm>
            <a:off x="1" y="39781258"/>
            <a:ext cx="14383868" cy="3030442"/>
          </a:xfrm>
          <a:prstGeom prst="rect">
            <a:avLst/>
          </a:prstGeom>
          <a:solidFill>
            <a:schemeClr val="accent2"/>
          </a:solidFill>
        </p:spPr>
        <p:txBody>
          <a:bodyPr vert="horz" lIns="417634" tIns="208817" rIns="417634" bIns="208817" numCol="2" rtlCol="0" anchor="t">
            <a:normAutofit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2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REFERENCES </a:t>
            </a:r>
            <a:r>
              <a:rPr lang="en-GB" sz="22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</a:p>
          <a:p>
            <a:pPr marL="514350" indent="-514350" algn="l">
              <a:buAutoNum type="arabicPeriod"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endParaRPr lang="en-GB" sz="220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514350" indent="-514350" algn="l">
              <a:buAutoNum type="arabicPeriod"/>
            </a:pPr>
            <a:endParaRPr lang="en-GB" sz="2200" kern="1200" baseline="0" dirty="0" smtClean="0">
              <a:solidFill>
                <a:schemeClr val="bg1"/>
              </a:solidFill>
              <a:latin typeface="+mj-lt"/>
              <a:ea typeface="+mn-ea"/>
              <a:cs typeface="+mn-cs"/>
            </a:endParaRPr>
          </a:p>
          <a:p>
            <a:pPr marL="514350" indent="-514350" algn="l">
              <a:buAutoNum type="arabicPeriod"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Book Title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, (Publisher: Year) </a:t>
            </a:r>
            <a:b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</a:b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pp. XX-YY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Author’s Name, ‘Article title’, </a:t>
            </a:r>
            <a:r>
              <a:rPr lang="en-GB" sz="220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Journal title, </a:t>
            </a: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publication info, pp. AA-BB</a:t>
            </a:r>
          </a:p>
          <a:p>
            <a:pPr marL="514350" marR="0" indent="-51435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AutoNum type="arabicPeriod"/>
              <a:tabLst/>
              <a:defRPr/>
            </a:pPr>
            <a:r>
              <a:rPr lang="en-GB" sz="2200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Researcher’s Name, Institution</a:t>
            </a:r>
          </a:p>
        </p:txBody>
      </p:sp>
      <p:sp>
        <p:nvSpPr>
          <p:cNvPr id="14" name="Subtitle 2"/>
          <p:cNvSpPr txBox="1">
            <a:spLocks/>
          </p:cNvSpPr>
          <p:nvPr userDrawn="1"/>
        </p:nvSpPr>
        <p:spPr>
          <a:xfrm>
            <a:off x="14503357" y="39781258"/>
            <a:ext cx="7637452" cy="3030442"/>
          </a:xfrm>
          <a:prstGeom prst="rect">
            <a:avLst/>
          </a:prstGeom>
          <a:solidFill>
            <a:schemeClr val="accent2"/>
          </a:solidFill>
        </p:spPr>
        <p:txBody>
          <a:bodyPr vert="horz" lIns="417634" tIns="208817" rIns="417634" bIns="208817" numCol="1" rtlCol="0" anchor="t">
            <a:normAutofit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200" b="1" dirty="0" smtClean="0">
                <a:latin typeface="+mj-lt"/>
              </a:rPr>
              <a:t>ACKNOWLEDGEMENTS </a:t>
            </a:r>
            <a:br>
              <a:rPr lang="en-GB" sz="2200" b="1" dirty="0" smtClean="0">
                <a:latin typeface="+mj-lt"/>
              </a:rPr>
            </a:br>
            <a:r>
              <a:rPr lang="en-GB" sz="22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</a:t>
            </a:r>
            <a:endParaRPr lang="en-GB" sz="2200" b="0" i="1" dirty="0" smtClean="0">
              <a:latin typeface="+mj-lt"/>
            </a:endParaRPr>
          </a:p>
          <a:p>
            <a:pPr algn="l"/>
            <a:r>
              <a:rPr lang="en-GB" sz="2200" dirty="0" smtClean="0">
                <a:latin typeface="+mj-lt"/>
              </a:rPr>
              <a:t>Area for any thanks or any other us of this box</a:t>
            </a:r>
            <a:r>
              <a:rPr lang="en-GB" sz="2200" baseline="0" dirty="0" smtClean="0">
                <a:latin typeface="+mj-lt"/>
              </a:rPr>
              <a:t> </a:t>
            </a:r>
            <a:r>
              <a:rPr lang="en-GB" sz="2200" dirty="0" smtClean="0">
                <a:latin typeface="+mj-lt"/>
              </a:rPr>
              <a:t>here…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22277481" y="39750209"/>
            <a:ext cx="7997732" cy="3061492"/>
          </a:xfrm>
          <a:prstGeom prst="rect">
            <a:avLst/>
          </a:prstGeom>
          <a:solidFill>
            <a:schemeClr val="accent2"/>
          </a:solidFill>
        </p:spPr>
        <p:txBody>
          <a:bodyPr vert="horz" lIns="417634" tIns="208817" rIns="417634" bIns="208817" numCol="1" rtlCol="0" anchor="t">
            <a:normAutofit fontScale="92500" lnSpcReduction="10000"/>
          </a:bodyPr>
          <a:lstStyle>
            <a:lvl1pPr marL="0" indent="0" algn="r" defTabSz="2088170" rtl="0" eaLnBrk="1" latinLnBrk="0" hangingPunct="1">
              <a:spcBef>
                <a:spcPct val="20000"/>
              </a:spcBef>
              <a:buFont typeface="Arial"/>
              <a:buNone/>
              <a:defRPr sz="320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2088170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417633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264509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835267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6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0440848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252901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4617187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6705356" indent="0" algn="ctr" defTabSz="2088170" rtl="0" eaLnBrk="1" latinLnBrk="0" hangingPunct="1">
              <a:spcBef>
                <a:spcPct val="20000"/>
              </a:spcBef>
              <a:buFont typeface="Arial"/>
              <a:buNone/>
              <a:defRPr sz="9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r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400" b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 </a:t>
            </a:r>
            <a:r>
              <a:rPr lang="en-GB" sz="2400" b="0" i="1" kern="1200" baseline="0" dirty="0" smtClean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(edit via View &gt; Slide Master) </a:t>
            </a:r>
          </a:p>
          <a:p>
            <a:pPr marL="0" marR="0" indent="0" algn="r" defTabSz="208817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sz="2400" b="1" dirty="0" smtClean="0">
                <a:latin typeface="+mj-lt"/>
              </a:rPr>
              <a:t>CONTACT INFORMATION</a:t>
            </a:r>
          </a:p>
          <a:p>
            <a:r>
              <a:rPr lang="en-GB" sz="2400" dirty="0" smtClean="0">
                <a:latin typeface="+mj-lt"/>
              </a:rPr>
              <a:t> School/Department of XXXXXXXXX </a:t>
            </a:r>
          </a:p>
          <a:p>
            <a:r>
              <a:rPr lang="en-GB" sz="2400" dirty="0" smtClean="0">
                <a:latin typeface="+mj-lt"/>
              </a:rPr>
              <a:t>Loughborough University</a:t>
            </a:r>
            <a:r>
              <a:rPr lang="en-GB" sz="2400" baseline="0" dirty="0" smtClean="0">
                <a:latin typeface="+mj-lt"/>
              </a:rPr>
              <a:t> </a:t>
            </a:r>
          </a:p>
          <a:p>
            <a:r>
              <a:rPr lang="en-GB" sz="2400" dirty="0" smtClean="0">
                <a:latin typeface="+mj-lt"/>
              </a:rPr>
              <a:t>Leicestershire LE11 3TU</a:t>
            </a:r>
            <a:r>
              <a:rPr lang="en-GB" sz="2400" baseline="0" dirty="0" smtClean="0">
                <a:latin typeface="+mj-lt"/>
              </a:rPr>
              <a:t> </a:t>
            </a:r>
            <a:r>
              <a:rPr lang="en-GB" sz="2400" dirty="0" smtClean="0">
                <a:latin typeface="+mj-lt"/>
              </a:rPr>
              <a:t> UK</a:t>
            </a:r>
          </a:p>
          <a:p>
            <a:r>
              <a:rPr lang="en-GB" sz="2400" dirty="0" smtClean="0">
                <a:latin typeface="+mj-lt"/>
              </a:rPr>
              <a:t>E. </a:t>
            </a:r>
            <a:r>
              <a:rPr lang="en-GB" sz="2400" dirty="0" err="1" smtClean="0">
                <a:latin typeface="+mj-lt"/>
              </a:rPr>
              <a:t>A.N.Other@lboro.ac.uk</a:t>
            </a:r>
            <a:r>
              <a:rPr lang="en-GB" sz="2400" dirty="0" smtClean="0">
                <a:latin typeface="+mj-lt"/>
              </a:rPr>
              <a:t>  </a:t>
            </a:r>
          </a:p>
          <a:p>
            <a:r>
              <a:rPr lang="en-GB" sz="2400" dirty="0" err="1" smtClean="0">
                <a:latin typeface="+mj-lt"/>
              </a:rPr>
              <a:t>www.lboro.ac.uk</a:t>
            </a:r>
            <a:r>
              <a:rPr lang="en-GB" sz="2400" dirty="0" smtClean="0">
                <a:latin typeface="+mj-lt"/>
              </a:rPr>
              <a:t>/department</a:t>
            </a:r>
            <a:endParaRPr lang="en-US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77081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Pos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8"/>
          <p:cNvSpPr txBox="1">
            <a:spLocks noChangeArrowheads="1"/>
          </p:cNvSpPr>
          <p:nvPr userDrawn="1"/>
        </p:nvSpPr>
        <p:spPr bwMode="auto">
          <a:xfrm>
            <a:off x="1399854" y="4423731"/>
            <a:ext cx="17986741" cy="759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6" tIns="45717" rIns="91436" bIns="45717">
            <a:spAutoFit/>
          </a:bodyPr>
          <a:lstStyle/>
          <a:p>
            <a:pPr defTabSz="912813" eaLnBrk="0" hangingPunct="0">
              <a:lnSpc>
                <a:spcPct val="110000"/>
              </a:lnSpc>
              <a:defRPr/>
            </a:pPr>
            <a:r>
              <a:rPr lang="en-GB" sz="4000" dirty="0" smtClean="0">
                <a:solidFill>
                  <a:schemeClr val="bg1"/>
                </a:solidFill>
                <a:latin typeface="+mj-lt"/>
              </a:rPr>
              <a:t>Sub</a:t>
            </a:r>
            <a:r>
              <a:rPr lang="en-GB" sz="4000" baseline="0" dirty="0" smtClean="0">
                <a:solidFill>
                  <a:schemeClr val="bg1"/>
                </a:solidFill>
                <a:latin typeface="+mj-lt"/>
              </a:rPr>
              <a:t> Heading/Author 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(edit</a:t>
            </a:r>
            <a:r>
              <a:rPr lang="en-GB" sz="4000" i="1" baseline="0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via </a:t>
            </a:r>
            <a:r>
              <a:rPr lang="en-GB" sz="4000" i="1" dirty="0">
                <a:solidFill>
                  <a:schemeClr val="bg1"/>
                </a:solidFill>
                <a:latin typeface="+mj-lt"/>
              </a:rPr>
              <a:t>View &gt; Slide Master</a:t>
            </a:r>
            <a:r>
              <a:rPr lang="en-GB" sz="4000" i="1" dirty="0" smtClean="0">
                <a:solidFill>
                  <a:schemeClr val="bg1"/>
                </a:solidFill>
                <a:latin typeface="+mj-lt"/>
              </a:rPr>
              <a:t>)</a:t>
            </a:r>
            <a:endParaRPr lang="en-GB" sz="4000" i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9" name="Text Box 37"/>
          <p:cNvSpPr txBox="1">
            <a:spLocks noChangeArrowheads="1"/>
          </p:cNvSpPr>
          <p:nvPr userDrawn="1"/>
        </p:nvSpPr>
        <p:spPr bwMode="auto">
          <a:xfrm>
            <a:off x="1399854" y="888939"/>
            <a:ext cx="1798674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defTabSz="912813" eaLnBrk="0" hangingPunct="0">
              <a:spcBef>
                <a:spcPct val="50000"/>
              </a:spcBef>
              <a:defRPr/>
            </a:pPr>
            <a:r>
              <a:rPr lang="en-GB" sz="3200" b="0" dirty="0">
                <a:solidFill>
                  <a:srgbClr val="FFFFFF"/>
                </a:solidFill>
                <a:latin typeface="+mj-lt"/>
              </a:rPr>
              <a:t>Insert your </a:t>
            </a:r>
            <a:r>
              <a:rPr lang="en-GB" sz="3200" b="0" dirty="0" smtClean="0">
                <a:solidFill>
                  <a:srgbClr val="FFFFFF"/>
                </a:solidFill>
                <a:latin typeface="+mj-lt"/>
              </a:rPr>
              <a:t>department name </a:t>
            </a:r>
            <a:r>
              <a:rPr lang="en-GB" sz="3200" b="0" i="1" dirty="0" smtClean="0">
                <a:solidFill>
                  <a:srgbClr val="FFFFFF"/>
                </a:solidFill>
                <a:latin typeface="+mj-lt"/>
              </a:rPr>
              <a:t>(edit via View </a:t>
            </a:r>
            <a:r>
              <a:rPr lang="en-GB" sz="3200" b="0" i="1" dirty="0">
                <a:solidFill>
                  <a:srgbClr val="FFFFFF"/>
                </a:solidFill>
                <a:latin typeface="+mj-lt"/>
              </a:rPr>
              <a:t>&gt; Slide </a:t>
            </a:r>
            <a:r>
              <a:rPr lang="en-GB" sz="3200" b="0" i="1" dirty="0" smtClean="0">
                <a:solidFill>
                  <a:srgbClr val="FFFFFF"/>
                </a:solidFill>
                <a:latin typeface="+mj-lt"/>
              </a:rPr>
              <a:t>Master)</a:t>
            </a:r>
            <a:endParaRPr lang="en-GB" sz="3200" b="0" i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406957" y="1381382"/>
            <a:ext cx="17979638" cy="3042349"/>
          </a:xfrm>
          <a:prstGeom prst="rect">
            <a:avLst/>
          </a:prstGeom>
        </p:spPr>
        <p:txBody>
          <a:bodyPr anchor="ctr"/>
          <a:lstStyle>
            <a:lvl1pPr>
              <a:defRPr b="1"/>
            </a:lvl1pPr>
          </a:lstStyle>
          <a:p>
            <a:r>
              <a:rPr lang="en-GB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929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327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30275213" cy="5400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56206" y="1856591"/>
            <a:ext cx="9144000" cy="2309862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761" y="9989402"/>
            <a:ext cx="27247692" cy="28253743"/>
          </a:xfrm>
          <a:prstGeom prst="rect">
            <a:avLst/>
          </a:prstGeom>
        </p:spPr>
        <p:txBody>
          <a:bodyPr vert="horz" lIns="417634" tIns="208817" rIns="417634" bIns="208817" rtlCol="0">
            <a:normAutofit/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  <a:p>
            <a:pPr lvl="4"/>
            <a:r>
              <a:rPr lang="en-GB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4064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2088170" rtl="0" eaLnBrk="1" latinLnBrk="0" hangingPunct="1">
        <a:spcBef>
          <a:spcPct val="0"/>
        </a:spcBef>
        <a:buNone/>
        <a:defRPr sz="96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566127" indent="-1566127" algn="l" defTabSz="2088170" rtl="0" eaLnBrk="1" latinLnBrk="0" hangingPunct="1">
        <a:spcBef>
          <a:spcPct val="20000"/>
        </a:spcBef>
        <a:buFont typeface="Arial"/>
        <a:buChar char="•"/>
        <a:defRPr sz="6600" kern="1200">
          <a:solidFill>
            <a:schemeClr val="tx1"/>
          </a:solidFill>
          <a:latin typeface="+mj-lt"/>
          <a:ea typeface="+mn-ea"/>
          <a:cs typeface="+mn-cs"/>
        </a:defRPr>
      </a:lvl1pPr>
      <a:lvl2pPr marL="3393276" indent="-1305106" algn="l" defTabSz="2088170" rtl="0" eaLnBrk="1" latinLnBrk="0" hangingPunct="1">
        <a:spcBef>
          <a:spcPct val="20000"/>
        </a:spcBef>
        <a:buFont typeface="Arial"/>
        <a:buChar char="–"/>
        <a:defRPr sz="6600" kern="1200">
          <a:solidFill>
            <a:schemeClr val="tx1"/>
          </a:solidFill>
          <a:latin typeface="+mj-lt"/>
          <a:ea typeface="+mn-ea"/>
          <a:cs typeface="+mn-cs"/>
        </a:defRPr>
      </a:lvl2pPr>
      <a:lvl3pPr marL="5220424" indent="-1044085" algn="l" defTabSz="2088170" rtl="0" eaLnBrk="1" latinLnBrk="0" hangingPunct="1">
        <a:spcBef>
          <a:spcPct val="20000"/>
        </a:spcBef>
        <a:buFont typeface="Arial"/>
        <a:buChar char="•"/>
        <a:defRPr sz="6600" kern="1200">
          <a:solidFill>
            <a:schemeClr val="tx1"/>
          </a:solidFill>
          <a:latin typeface="+mj-lt"/>
          <a:ea typeface="+mn-ea"/>
          <a:cs typeface="+mn-cs"/>
        </a:defRPr>
      </a:lvl3pPr>
      <a:lvl4pPr marL="7308593" indent="-1044085" algn="l" defTabSz="2088170" rtl="0" eaLnBrk="1" latinLnBrk="0" hangingPunct="1">
        <a:spcBef>
          <a:spcPct val="20000"/>
        </a:spcBef>
        <a:buFont typeface="Arial"/>
        <a:buChar char="–"/>
        <a:defRPr sz="6600" kern="1200">
          <a:solidFill>
            <a:schemeClr val="tx1"/>
          </a:solidFill>
          <a:latin typeface="+mj-lt"/>
          <a:ea typeface="+mn-ea"/>
          <a:cs typeface="+mn-cs"/>
        </a:defRPr>
      </a:lvl4pPr>
      <a:lvl5pPr marL="9396763" indent="-1044085" algn="l" defTabSz="2088170" rtl="0" eaLnBrk="1" latinLnBrk="0" hangingPunct="1">
        <a:spcBef>
          <a:spcPct val="20000"/>
        </a:spcBef>
        <a:buFont typeface="Arial"/>
        <a:buChar char="»"/>
        <a:defRPr sz="6600" kern="1200">
          <a:solidFill>
            <a:schemeClr val="tx1"/>
          </a:solidFill>
          <a:latin typeface="+mj-lt"/>
          <a:ea typeface="+mn-ea"/>
          <a:cs typeface="+mn-cs"/>
        </a:defRPr>
      </a:lvl5pPr>
      <a:lvl6pPr marL="11484933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10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72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41" indent="-1044085" algn="l" defTabSz="2088170" rtl="0" eaLnBrk="1" latinLnBrk="0" hangingPunct="1">
        <a:spcBef>
          <a:spcPct val="20000"/>
        </a:spcBef>
        <a:buFont typeface="Arial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70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509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7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48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01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87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56" algn="l" defTabSz="208817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50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9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34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LU Corp Cols 2015">
      <a:dk1>
        <a:srgbClr val="000000"/>
      </a:dk1>
      <a:lt1>
        <a:srgbClr val="FFFFFF"/>
      </a:lt1>
      <a:dk2>
        <a:srgbClr val="473367"/>
      </a:dk2>
      <a:lt2>
        <a:srgbClr val="FFFFFF"/>
      </a:lt2>
      <a:accent1>
        <a:srgbClr val="473367"/>
      </a:accent1>
      <a:accent2>
        <a:srgbClr val="8F004F"/>
      </a:accent2>
      <a:accent3>
        <a:srgbClr val="616264"/>
      </a:accent3>
      <a:accent4>
        <a:srgbClr val="6A247C"/>
      </a:accent4>
      <a:accent5>
        <a:srgbClr val="C43788"/>
      </a:accent5>
      <a:accent6>
        <a:srgbClr val="FFFFFF"/>
      </a:accent6>
      <a:hlink>
        <a:srgbClr val="8F004F"/>
      </a:hlink>
      <a:folHlink>
        <a:srgbClr val="616264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406</TotalTime>
  <Words>0</Words>
  <Application>Microsoft Macintosh PowerPoint</Application>
  <PresentationFormat>Custom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>Loughborough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Atkins</dc:creator>
  <cp:lastModifiedBy>Paul Atkins</cp:lastModifiedBy>
  <cp:revision>50</cp:revision>
  <cp:lastPrinted>2015-10-29T10:39:29Z</cp:lastPrinted>
  <dcterms:created xsi:type="dcterms:W3CDTF">2013-01-16T10:01:33Z</dcterms:created>
  <dcterms:modified xsi:type="dcterms:W3CDTF">2015-11-10T09:46:34Z</dcterms:modified>
</cp:coreProperties>
</file>