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42811700" cy="30275213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7"/>
    <p:restoredTop sz="94641"/>
  </p:normalViewPr>
  <p:slideViewPr>
    <p:cSldViewPr snapToGrid="0" snapToObjects="1">
      <p:cViewPr varScale="1">
        <p:scale>
          <a:sx n="35" d="100"/>
          <a:sy n="35" d="100"/>
        </p:scale>
        <p:origin x="200" y="1280"/>
      </p:cViewPr>
      <p:guideLst>
        <p:guide orient="horz" pos="9536"/>
        <p:guide pos="134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979512" y="3378264"/>
            <a:ext cx="25434766" cy="807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9298" tIns="64648" rIns="129298" bIns="64648">
            <a:spAutoFit/>
          </a:bodyPr>
          <a:lstStyle/>
          <a:p>
            <a:pPr defTabSz="1290809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40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979512" y="628632"/>
            <a:ext cx="2543476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290809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32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9556" y="1238130"/>
            <a:ext cx="29319412" cy="2140134"/>
          </a:xfrm>
          <a:prstGeom prst="rect">
            <a:avLst/>
          </a:prstGeom>
        </p:spPr>
        <p:txBody>
          <a:bodyPr anchor="ctr"/>
          <a:lstStyle>
            <a:lvl1pPr>
              <a:defRPr sz="9600"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2" y="27755213"/>
            <a:ext cx="20340000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5" rIns="590570" bIns="295285" numCol="2" rtlCol="0" anchor="t">
            <a:no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2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727342" indent="-727342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727342" marR="0" indent="-727342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727342" marR="0" indent="-727342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727342" marR="0" indent="-727342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727342" indent="-727342" algn="l">
              <a:buAutoNum type="arabicPeriod"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727342" indent="-727342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727342" marR="0" indent="-727342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727342" marR="0" indent="-727342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20508968" y="27755213"/>
            <a:ext cx="10800000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5" rIns="590570" bIns="295285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ACKNOWLEDGEMENTS </a:t>
            </a:r>
            <a:br>
              <a:rPr lang="en-GB" sz="2200" b="1" dirty="0" smtClean="0">
                <a:latin typeface="+mj-lt"/>
              </a:rPr>
            </a:b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200" b="0" i="1" dirty="0" smtClean="0">
              <a:latin typeface="+mj-lt"/>
            </a:endParaRPr>
          </a:p>
          <a:p>
            <a:pPr algn="l"/>
            <a:r>
              <a:rPr lang="en-GB" sz="2200" dirty="0" smtClean="0">
                <a:latin typeface="+mj-lt"/>
              </a:rPr>
              <a:t>Area for any thanks or any other us of this box</a:t>
            </a:r>
            <a:r>
              <a:rPr lang="en-GB" sz="2200" baseline="0" dirty="0" smtClean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31502234" y="27755213"/>
            <a:ext cx="11309466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5" rIns="590570" bIns="295285" numCol="1" rtlCol="0" anchor="t">
            <a:no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29528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CONTACT INFORMATION</a:t>
            </a:r>
          </a:p>
          <a:p>
            <a:r>
              <a:rPr lang="en-GB" sz="2200" dirty="0" smtClean="0">
                <a:latin typeface="+mj-lt"/>
              </a:rPr>
              <a:t> School/Department of XXXXXXXXX </a:t>
            </a:r>
          </a:p>
          <a:p>
            <a:r>
              <a:rPr lang="en-GB" sz="2200" dirty="0" smtClean="0">
                <a:latin typeface="+mj-lt"/>
              </a:rPr>
              <a:t>Loughborough University</a:t>
            </a:r>
            <a:r>
              <a:rPr lang="en-GB" sz="2200" baseline="0" dirty="0" smtClean="0">
                <a:latin typeface="+mj-lt"/>
              </a:rPr>
              <a:t>, </a:t>
            </a:r>
            <a:r>
              <a:rPr lang="en-GB" sz="2200" dirty="0" smtClean="0">
                <a:latin typeface="+mj-lt"/>
              </a:rPr>
              <a:t>Leicestershire LE11 3TU  UK</a:t>
            </a:r>
          </a:p>
          <a:p>
            <a:r>
              <a:rPr lang="en-GB" sz="2200" dirty="0" smtClean="0">
                <a:latin typeface="+mj-lt"/>
              </a:rPr>
              <a:t>E. </a:t>
            </a:r>
            <a:r>
              <a:rPr lang="en-GB" sz="2200" dirty="0" err="1" smtClean="0">
                <a:latin typeface="+mj-lt"/>
              </a:rPr>
              <a:t>A.N.Other@lboro.ac.uk</a:t>
            </a:r>
            <a:r>
              <a:rPr lang="en-GB" sz="2200" dirty="0" smtClean="0">
                <a:latin typeface="+mj-lt"/>
              </a:rPr>
              <a:t>  </a:t>
            </a:r>
            <a:r>
              <a:rPr lang="en-GB" sz="2200" dirty="0" err="1" smtClean="0">
                <a:latin typeface="+mj-lt"/>
              </a:rPr>
              <a:t>www.lboro.ac.uk</a:t>
            </a:r>
            <a:r>
              <a:rPr lang="en-GB" sz="2200" dirty="0" smtClean="0">
                <a:latin typeface="+mj-lt"/>
              </a:rPr>
              <a:t>/department</a:t>
            </a: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979512" y="3378264"/>
            <a:ext cx="25434766" cy="807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9298" tIns="64648" rIns="129298" bIns="64648">
            <a:spAutoFit/>
          </a:bodyPr>
          <a:lstStyle/>
          <a:p>
            <a:pPr defTabSz="1290809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40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979512" y="628632"/>
            <a:ext cx="2543476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290809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32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9556" y="1238130"/>
            <a:ext cx="25424722" cy="2140134"/>
          </a:xfrm>
          <a:prstGeom prst="rect">
            <a:avLst/>
          </a:prstGeom>
        </p:spPr>
        <p:txBody>
          <a:bodyPr anchor="ctr"/>
          <a:lstStyle>
            <a:lvl1pPr>
              <a:defRPr sz="9600"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586" y="7064221"/>
            <a:ext cx="38530530" cy="19980241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4457514"/>
            <a:ext cx="42811700" cy="12729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96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116" y="1181136"/>
            <a:ext cx="9144000" cy="230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2952881" rtl="0" eaLnBrk="1" latinLnBrk="0" hangingPunct="1">
        <a:spcBef>
          <a:spcPct val="0"/>
        </a:spcBef>
        <a:buNone/>
        <a:defRPr sz="13575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14660" indent="-2214660" algn="l" defTabSz="2952881" rtl="0" eaLnBrk="1" latinLnBrk="0" hangingPunct="1">
        <a:spcBef>
          <a:spcPct val="20000"/>
        </a:spcBef>
        <a:buFont typeface="Arial"/>
        <a:buChar char="•"/>
        <a:defRPr sz="9333" kern="1200">
          <a:solidFill>
            <a:schemeClr val="tx1"/>
          </a:solidFill>
          <a:latin typeface="+mj-lt"/>
          <a:ea typeface="+mn-ea"/>
          <a:cs typeface="+mn-cs"/>
        </a:defRPr>
      </a:lvl1pPr>
      <a:lvl2pPr marL="4798432" indent="-1845550" algn="l" defTabSz="2952881" rtl="0" eaLnBrk="1" latinLnBrk="0" hangingPunct="1">
        <a:spcBef>
          <a:spcPct val="20000"/>
        </a:spcBef>
        <a:buFont typeface="Arial"/>
        <a:buChar char="–"/>
        <a:defRPr sz="9333" kern="1200">
          <a:solidFill>
            <a:schemeClr val="tx1"/>
          </a:solidFill>
          <a:latin typeface="+mj-lt"/>
          <a:ea typeface="+mn-ea"/>
          <a:cs typeface="+mn-cs"/>
        </a:defRPr>
      </a:lvl2pPr>
      <a:lvl3pPr marL="7382202" indent="-1476441" algn="l" defTabSz="2952881" rtl="0" eaLnBrk="1" latinLnBrk="0" hangingPunct="1">
        <a:spcBef>
          <a:spcPct val="20000"/>
        </a:spcBef>
        <a:buFont typeface="Arial"/>
        <a:buChar char="•"/>
        <a:defRPr sz="9333" kern="1200">
          <a:solidFill>
            <a:schemeClr val="tx1"/>
          </a:solidFill>
          <a:latin typeface="+mj-lt"/>
          <a:ea typeface="+mn-ea"/>
          <a:cs typeface="+mn-cs"/>
        </a:defRPr>
      </a:lvl3pPr>
      <a:lvl4pPr marL="10335081" indent="-1476441" algn="l" defTabSz="2952881" rtl="0" eaLnBrk="1" latinLnBrk="0" hangingPunct="1">
        <a:spcBef>
          <a:spcPct val="20000"/>
        </a:spcBef>
        <a:buFont typeface="Arial"/>
        <a:buChar char="–"/>
        <a:defRPr sz="9333" kern="1200">
          <a:solidFill>
            <a:schemeClr val="tx1"/>
          </a:solidFill>
          <a:latin typeface="+mj-lt"/>
          <a:ea typeface="+mn-ea"/>
          <a:cs typeface="+mn-cs"/>
        </a:defRPr>
      </a:lvl4pPr>
      <a:lvl5pPr marL="13287963" indent="-1476441" algn="l" defTabSz="2952881" rtl="0" eaLnBrk="1" latinLnBrk="0" hangingPunct="1">
        <a:spcBef>
          <a:spcPct val="20000"/>
        </a:spcBef>
        <a:buFont typeface="Arial"/>
        <a:buChar char="»"/>
        <a:defRPr sz="9333" kern="1200">
          <a:solidFill>
            <a:schemeClr val="tx1"/>
          </a:solidFill>
          <a:latin typeface="+mj-lt"/>
          <a:ea typeface="+mn-ea"/>
          <a:cs typeface="+mn-cs"/>
        </a:defRPr>
      </a:lvl5pPr>
      <a:lvl6pPr marL="16240844" indent="-1476441" algn="l" defTabSz="2952881" rtl="0" eaLnBrk="1" latinLnBrk="0" hangingPunct="1">
        <a:spcBef>
          <a:spcPct val="20000"/>
        </a:spcBef>
        <a:buFont typeface="Arial"/>
        <a:buChar char="•"/>
        <a:defRPr sz="12868" kern="1200">
          <a:solidFill>
            <a:schemeClr val="tx1"/>
          </a:solidFill>
          <a:latin typeface="+mn-lt"/>
          <a:ea typeface="+mn-ea"/>
          <a:cs typeface="+mn-cs"/>
        </a:defRPr>
      </a:lvl6pPr>
      <a:lvl7pPr marL="19193724" indent="-1476441" algn="l" defTabSz="2952881" rtl="0" eaLnBrk="1" latinLnBrk="0" hangingPunct="1">
        <a:spcBef>
          <a:spcPct val="20000"/>
        </a:spcBef>
        <a:buFont typeface="Arial"/>
        <a:buChar char="•"/>
        <a:defRPr sz="12868" kern="1200">
          <a:solidFill>
            <a:schemeClr val="tx1"/>
          </a:solidFill>
          <a:latin typeface="+mn-lt"/>
          <a:ea typeface="+mn-ea"/>
          <a:cs typeface="+mn-cs"/>
        </a:defRPr>
      </a:lvl7pPr>
      <a:lvl8pPr marL="22146605" indent="-1476441" algn="l" defTabSz="2952881" rtl="0" eaLnBrk="1" latinLnBrk="0" hangingPunct="1">
        <a:spcBef>
          <a:spcPct val="20000"/>
        </a:spcBef>
        <a:buFont typeface="Arial"/>
        <a:buChar char="•"/>
        <a:defRPr sz="12868" kern="1200">
          <a:solidFill>
            <a:schemeClr val="tx1"/>
          </a:solidFill>
          <a:latin typeface="+mn-lt"/>
          <a:ea typeface="+mn-ea"/>
          <a:cs typeface="+mn-cs"/>
        </a:defRPr>
      </a:lvl8pPr>
      <a:lvl9pPr marL="25099485" indent="-1476441" algn="l" defTabSz="2952881" rtl="0" eaLnBrk="1" latinLnBrk="0" hangingPunct="1">
        <a:spcBef>
          <a:spcPct val="20000"/>
        </a:spcBef>
        <a:buFont typeface="Arial"/>
        <a:buChar char="•"/>
        <a:defRPr sz="128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1pPr>
      <a:lvl2pPr marL="2952881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2pPr>
      <a:lvl3pPr marL="5905761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3pPr>
      <a:lvl4pPr marL="8858642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4pPr>
      <a:lvl5pPr marL="11811522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5pPr>
      <a:lvl6pPr marL="14764403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6pPr>
      <a:lvl7pPr marL="17717283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7pPr>
      <a:lvl8pPr marL="20670164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8pPr>
      <a:lvl9pPr marL="23623044" algn="l" defTabSz="2952881" rtl="0" eaLnBrk="1" latinLnBrk="0" hangingPunct="1">
        <a:defRPr sz="115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13000" dirty="0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51</cp:revision>
  <cp:lastPrinted>2015-10-29T10:39:19Z</cp:lastPrinted>
  <dcterms:created xsi:type="dcterms:W3CDTF">2013-01-16T10:01:33Z</dcterms:created>
  <dcterms:modified xsi:type="dcterms:W3CDTF">2015-11-10T09:54:09Z</dcterms:modified>
</cp:coreProperties>
</file>