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42811700" cy="30275213"/>
  <p:notesSz cx="6858000" cy="9144000"/>
  <p:defaultTextStyle>
    <a:defPPr>
      <a:defRPr lang="en-US"/>
    </a:defPPr>
    <a:lvl1pPr marL="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361163"/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6"/>
    <p:restoredTop sz="94641"/>
  </p:normalViewPr>
  <p:slideViewPr>
    <p:cSldViewPr snapToGrid="0" snapToObjects="1">
      <p:cViewPr varScale="1">
        <p:scale>
          <a:sx n="44" d="100"/>
          <a:sy n="44" d="100"/>
        </p:scale>
        <p:origin x="360" y="488"/>
      </p:cViewPr>
      <p:guideLst>
        <p:guide orient="horz" pos="9536"/>
        <p:guide pos="134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979512" y="3356938"/>
            <a:ext cx="25434766" cy="807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9298" tIns="64648" rIns="129298" bIns="64648">
            <a:spAutoFit/>
          </a:bodyPr>
          <a:lstStyle/>
          <a:p>
            <a:pPr defTabSz="1290943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4000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979512" y="628634"/>
            <a:ext cx="2543476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290943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3200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9556" y="1183354"/>
            <a:ext cx="25424722" cy="2151462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2" y="27755213"/>
            <a:ext cx="20340000" cy="2520000"/>
          </a:xfrm>
          <a:prstGeom prst="rect">
            <a:avLst/>
          </a:prstGeom>
          <a:solidFill>
            <a:schemeClr val="accent2"/>
          </a:solidFill>
        </p:spPr>
        <p:txBody>
          <a:bodyPr vert="horz" lIns="590570" tIns="295283" rIns="590570" bIns="295283" numCol="2" rtlCol="0" anchor="t">
            <a:normAutofit fontScale="70000" lnSpcReduction="2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3111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3111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727417" indent="-727417" algn="l">
              <a:buAutoNum type="arabicPeriod"/>
            </a:pP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3111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727417" marR="0" indent="-727417" algn="l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3111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727417" marR="0" indent="-727417" algn="l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727417" marR="0" indent="-727417" algn="l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3111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727417" indent="-727417" algn="l">
              <a:buAutoNum type="arabicPeriod"/>
            </a:pPr>
            <a:endParaRPr lang="en-GB" sz="3111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727417" indent="-727417" algn="l">
              <a:buAutoNum type="arabicPeriod"/>
            </a:pP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3111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727417" marR="0" indent="-727417" algn="l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3111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727417" marR="0" indent="-727417" algn="l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311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20508968" y="27755213"/>
            <a:ext cx="10800000" cy="2520000"/>
          </a:xfrm>
          <a:prstGeom prst="rect">
            <a:avLst/>
          </a:prstGeom>
          <a:solidFill>
            <a:schemeClr val="accent2"/>
          </a:solidFill>
        </p:spPr>
        <p:txBody>
          <a:bodyPr vert="horz" lIns="590570" tIns="295283" rIns="590570" bIns="295283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dirty="0" smtClean="0">
                <a:latin typeface="+mj-lt"/>
              </a:rPr>
              <a:t>ACKNOWLEDGEMENTS </a:t>
            </a:r>
            <a:br>
              <a:rPr lang="en-GB" sz="2200" b="1" dirty="0" smtClean="0">
                <a:latin typeface="+mj-lt"/>
              </a:rPr>
            </a:b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2200" b="0" i="1" dirty="0" smtClean="0">
              <a:latin typeface="+mj-lt"/>
            </a:endParaRPr>
          </a:p>
          <a:p>
            <a:pPr algn="l"/>
            <a:r>
              <a:rPr lang="en-GB" sz="2200" dirty="0" smtClean="0">
                <a:latin typeface="+mj-lt"/>
              </a:rPr>
              <a:t>Area for any thanks or any other us of this box</a:t>
            </a:r>
            <a:r>
              <a:rPr lang="en-GB" sz="2200" baseline="0" dirty="0" smtClean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31502234" y="27755213"/>
            <a:ext cx="11309466" cy="2520000"/>
          </a:xfrm>
          <a:prstGeom prst="rect">
            <a:avLst/>
          </a:prstGeom>
          <a:solidFill>
            <a:schemeClr val="accent2"/>
          </a:solidFill>
        </p:spPr>
        <p:txBody>
          <a:bodyPr vert="horz" lIns="590570" tIns="295283" rIns="590570" bIns="295283" numCol="1" rtlCol="0" anchor="t">
            <a:no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29531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dirty="0" smtClean="0">
                <a:latin typeface="+mj-lt"/>
              </a:rPr>
              <a:t>CONTACT INFORMATION</a:t>
            </a:r>
          </a:p>
          <a:p>
            <a:r>
              <a:rPr lang="en-GB" sz="2200" dirty="0" smtClean="0">
                <a:latin typeface="+mj-lt"/>
              </a:rPr>
              <a:t> School/Department of XXXXXXXXX </a:t>
            </a:r>
          </a:p>
          <a:p>
            <a:r>
              <a:rPr lang="en-GB" sz="2200" dirty="0" smtClean="0">
                <a:latin typeface="+mj-lt"/>
              </a:rPr>
              <a:t>Loughborough University</a:t>
            </a:r>
            <a:r>
              <a:rPr lang="en-GB" sz="2200" baseline="0" dirty="0" smtClean="0">
                <a:latin typeface="+mj-lt"/>
              </a:rPr>
              <a:t>, </a:t>
            </a:r>
            <a:r>
              <a:rPr lang="en-GB" sz="2200" dirty="0" smtClean="0">
                <a:latin typeface="+mj-lt"/>
              </a:rPr>
              <a:t>Leicestershire LE11 3TU</a:t>
            </a:r>
            <a:r>
              <a:rPr lang="en-GB" sz="2200" baseline="0" dirty="0" smtClean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 UK</a:t>
            </a:r>
          </a:p>
          <a:p>
            <a:r>
              <a:rPr lang="en-GB" sz="2200" dirty="0" smtClean="0">
                <a:latin typeface="+mj-lt"/>
              </a:rPr>
              <a:t>E. </a:t>
            </a:r>
            <a:r>
              <a:rPr lang="en-GB" sz="2200" dirty="0" err="1" smtClean="0">
                <a:latin typeface="+mj-lt"/>
              </a:rPr>
              <a:t>A.N.Other@lboro.ac.uk</a:t>
            </a:r>
            <a:r>
              <a:rPr lang="en-GB" sz="2200" baseline="0" dirty="0" smtClean="0">
                <a:latin typeface="+mj-lt"/>
              </a:rPr>
              <a:t>  </a:t>
            </a:r>
            <a:r>
              <a:rPr lang="en-GB" sz="2200" dirty="0" err="1" smtClean="0">
                <a:latin typeface="+mj-lt"/>
              </a:rPr>
              <a:t>www.lboro.ac.uk</a:t>
            </a:r>
            <a:r>
              <a:rPr lang="en-GB" sz="2200" dirty="0" smtClean="0">
                <a:latin typeface="+mj-lt"/>
              </a:rPr>
              <a:t>/department</a:t>
            </a: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979512" y="3383877"/>
            <a:ext cx="25434766" cy="807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9298" tIns="64648" rIns="129298" bIns="64648">
            <a:spAutoFit/>
          </a:bodyPr>
          <a:lstStyle/>
          <a:p>
            <a:pPr defTabSz="1290943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4000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979512" y="628634"/>
            <a:ext cx="2543476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290943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3200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89556" y="1183354"/>
            <a:ext cx="25424722" cy="2151462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" y="0"/>
            <a:ext cx="42811700" cy="432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98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586" y="7064223"/>
            <a:ext cx="38530530" cy="19980241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116" y="1161149"/>
            <a:ext cx="9144000" cy="230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l" defTabSz="2953184" rtl="0" eaLnBrk="1" latinLnBrk="0" hangingPunct="1">
        <a:spcBef>
          <a:spcPct val="0"/>
        </a:spcBef>
        <a:buNone/>
        <a:defRPr sz="13575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14888" indent="-2214888" algn="l" defTabSz="2953184" rtl="0" eaLnBrk="1" latinLnBrk="0" hangingPunct="1">
        <a:spcBef>
          <a:spcPct val="20000"/>
        </a:spcBef>
        <a:buFont typeface="Arial"/>
        <a:buChar char="•"/>
        <a:defRPr sz="9334" kern="1200">
          <a:solidFill>
            <a:schemeClr val="tx1"/>
          </a:solidFill>
          <a:latin typeface="+mj-lt"/>
          <a:ea typeface="+mn-ea"/>
          <a:cs typeface="+mn-cs"/>
        </a:defRPr>
      </a:lvl1pPr>
      <a:lvl2pPr marL="4798927" indent="-1845740" algn="l" defTabSz="2953184" rtl="0" eaLnBrk="1" latinLnBrk="0" hangingPunct="1">
        <a:spcBef>
          <a:spcPct val="20000"/>
        </a:spcBef>
        <a:buFont typeface="Arial"/>
        <a:buChar char="–"/>
        <a:defRPr sz="9334" kern="1200">
          <a:solidFill>
            <a:schemeClr val="tx1"/>
          </a:solidFill>
          <a:latin typeface="+mj-lt"/>
          <a:ea typeface="+mn-ea"/>
          <a:cs typeface="+mn-cs"/>
        </a:defRPr>
      </a:lvl2pPr>
      <a:lvl3pPr marL="7382962" indent="-1476593" algn="l" defTabSz="2953184" rtl="0" eaLnBrk="1" latinLnBrk="0" hangingPunct="1">
        <a:spcBef>
          <a:spcPct val="20000"/>
        </a:spcBef>
        <a:buFont typeface="Arial"/>
        <a:buChar char="•"/>
        <a:defRPr sz="9334" kern="1200">
          <a:solidFill>
            <a:schemeClr val="tx1"/>
          </a:solidFill>
          <a:latin typeface="+mj-lt"/>
          <a:ea typeface="+mn-ea"/>
          <a:cs typeface="+mn-cs"/>
        </a:defRPr>
      </a:lvl3pPr>
      <a:lvl4pPr marL="10336146" indent="-1476593" algn="l" defTabSz="2953184" rtl="0" eaLnBrk="1" latinLnBrk="0" hangingPunct="1">
        <a:spcBef>
          <a:spcPct val="20000"/>
        </a:spcBef>
        <a:buFont typeface="Arial"/>
        <a:buChar char="–"/>
        <a:defRPr sz="9334" kern="1200">
          <a:solidFill>
            <a:schemeClr val="tx1"/>
          </a:solidFill>
          <a:latin typeface="+mj-lt"/>
          <a:ea typeface="+mn-ea"/>
          <a:cs typeface="+mn-cs"/>
        </a:defRPr>
      </a:lvl4pPr>
      <a:lvl5pPr marL="13289331" indent="-1476593" algn="l" defTabSz="2953184" rtl="0" eaLnBrk="1" latinLnBrk="0" hangingPunct="1">
        <a:spcBef>
          <a:spcPct val="20000"/>
        </a:spcBef>
        <a:buFont typeface="Arial"/>
        <a:buChar char="»"/>
        <a:defRPr sz="9334" kern="1200">
          <a:solidFill>
            <a:schemeClr val="tx1"/>
          </a:solidFill>
          <a:latin typeface="+mj-lt"/>
          <a:ea typeface="+mn-ea"/>
          <a:cs typeface="+mn-cs"/>
        </a:defRPr>
      </a:lvl5pPr>
      <a:lvl6pPr marL="16242517" indent="-1476593" algn="l" defTabSz="2953184" rtl="0" eaLnBrk="1" latinLnBrk="0" hangingPunct="1">
        <a:spcBef>
          <a:spcPct val="20000"/>
        </a:spcBef>
        <a:buFont typeface="Arial"/>
        <a:buChar char="•"/>
        <a:defRPr sz="12870" kern="1200">
          <a:solidFill>
            <a:schemeClr val="tx1"/>
          </a:solidFill>
          <a:latin typeface="+mn-lt"/>
          <a:ea typeface="+mn-ea"/>
          <a:cs typeface="+mn-cs"/>
        </a:defRPr>
      </a:lvl6pPr>
      <a:lvl7pPr marL="19195703" indent="-1476593" algn="l" defTabSz="2953184" rtl="0" eaLnBrk="1" latinLnBrk="0" hangingPunct="1">
        <a:spcBef>
          <a:spcPct val="20000"/>
        </a:spcBef>
        <a:buFont typeface="Arial"/>
        <a:buChar char="•"/>
        <a:defRPr sz="12870" kern="1200">
          <a:solidFill>
            <a:schemeClr val="tx1"/>
          </a:solidFill>
          <a:latin typeface="+mn-lt"/>
          <a:ea typeface="+mn-ea"/>
          <a:cs typeface="+mn-cs"/>
        </a:defRPr>
      </a:lvl7pPr>
      <a:lvl8pPr marL="22148887" indent="-1476593" algn="l" defTabSz="2953184" rtl="0" eaLnBrk="1" latinLnBrk="0" hangingPunct="1">
        <a:spcBef>
          <a:spcPct val="20000"/>
        </a:spcBef>
        <a:buFont typeface="Arial"/>
        <a:buChar char="•"/>
        <a:defRPr sz="12870" kern="1200">
          <a:solidFill>
            <a:schemeClr val="tx1"/>
          </a:solidFill>
          <a:latin typeface="+mn-lt"/>
          <a:ea typeface="+mn-ea"/>
          <a:cs typeface="+mn-cs"/>
        </a:defRPr>
      </a:lvl8pPr>
      <a:lvl9pPr marL="25102072" indent="-1476593" algn="l" defTabSz="2953184" rtl="0" eaLnBrk="1" latinLnBrk="0" hangingPunct="1">
        <a:spcBef>
          <a:spcPct val="20000"/>
        </a:spcBef>
        <a:buFont typeface="Arial"/>
        <a:buChar char="•"/>
        <a:defRPr sz="128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1pPr>
      <a:lvl2pPr marL="2953184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2pPr>
      <a:lvl3pPr marL="5906369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3pPr>
      <a:lvl4pPr marL="8859554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4pPr>
      <a:lvl5pPr marL="11812738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5pPr>
      <a:lvl6pPr marL="14765925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6pPr>
      <a:lvl7pPr marL="17719110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7pPr>
      <a:lvl8pPr marL="20672294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8pPr>
      <a:lvl9pPr marL="23625479" algn="l" defTabSz="2953184" rtl="0" eaLnBrk="1" latinLnBrk="0" hangingPunct="1">
        <a:defRPr sz="1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-Nov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55</cp:revision>
  <cp:lastPrinted>2015-10-29T10:39:29Z</cp:lastPrinted>
  <dcterms:created xsi:type="dcterms:W3CDTF">2013-01-16T10:01:33Z</dcterms:created>
  <dcterms:modified xsi:type="dcterms:W3CDTF">2015-11-10T09:54:38Z</dcterms:modified>
</cp:coreProperties>
</file>