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42811700" cy="30275213"/>
  <p:notesSz cx="6858000" cy="9144000"/>
  <p:defaultTextStyle>
    <a:defPPr>
      <a:defRPr lang="en-US"/>
    </a:defPPr>
    <a:lvl1pPr marL="0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170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339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509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678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848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017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187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356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134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clrMru>
    <a:srgbClr val="361163"/>
    <a:srgbClr val="290F40"/>
    <a:srgbClr val="473367"/>
    <a:srgbClr val="3224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6"/>
    <p:restoredTop sz="94641"/>
  </p:normalViewPr>
  <p:slideViewPr>
    <p:cSldViewPr snapToGrid="0" snapToObjects="1">
      <p:cViewPr varScale="1">
        <p:scale>
          <a:sx n="44" d="100"/>
          <a:sy n="44" d="100"/>
        </p:scale>
        <p:origin x="360" y="488"/>
      </p:cViewPr>
      <p:guideLst>
        <p:guide orient="horz" pos="9536"/>
        <p:guide pos="134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E6834-4CC3-344A-A5DF-72815936458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4BFF1-F933-4D48-88F2-CA96C98E0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88170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76339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64509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52678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40848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29017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17187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705356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Po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8"/>
          <p:cNvSpPr txBox="1">
            <a:spLocks noChangeArrowheads="1"/>
          </p:cNvSpPr>
          <p:nvPr userDrawn="1"/>
        </p:nvSpPr>
        <p:spPr bwMode="auto">
          <a:xfrm>
            <a:off x="1979512" y="3356938"/>
            <a:ext cx="25434766" cy="807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9298" tIns="64648" rIns="129298" bIns="64648">
            <a:spAutoFit/>
          </a:bodyPr>
          <a:lstStyle/>
          <a:p>
            <a:pPr defTabSz="1290943" eaLnBrk="0" hangingPunct="0">
              <a:lnSpc>
                <a:spcPct val="110000"/>
              </a:lnSpc>
              <a:defRPr/>
            </a:pPr>
            <a:r>
              <a:rPr lang="en-GB" sz="4000" dirty="0" smtClean="0">
                <a:solidFill>
                  <a:schemeClr val="bg1"/>
                </a:solidFill>
                <a:latin typeface="+mj-lt"/>
              </a:rPr>
              <a:t>Sub</a:t>
            </a:r>
            <a:r>
              <a:rPr lang="en-GB" sz="4000" baseline="0" dirty="0" smtClean="0">
                <a:solidFill>
                  <a:schemeClr val="bg1"/>
                </a:solidFill>
                <a:latin typeface="+mj-lt"/>
              </a:rPr>
              <a:t> Heading/Author </a:t>
            </a:r>
            <a:r>
              <a:rPr lang="en-GB" sz="4000" i="1" dirty="0" smtClean="0">
                <a:solidFill>
                  <a:schemeClr val="bg1"/>
                </a:solidFill>
                <a:latin typeface="+mj-lt"/>
              </a:rPr>
              <a:t>(edit</a:t>
            </a:r>
            <a:r>
              <a:rPr lang="en-GB" sz="4000" i="1" baseline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4000" i="1" dirty="0" smtClean="0">
                <a:solidFill>
                  <a:schemeClr val="bg1"/>
                </a:solidFill>
                <a:latin typeface="+mj-lt"/>
              </a:rPr>
              <a:t>via </a:t>
            </a:r>
            <a:r>
              <a:rPr lang="en-GB" sz="4000" i="1" dirty="0">
                <a:solidFill>
                  <a:schemeClr val="bg1"/>
                </a:solidFill>
                <a:latin typeface="+mj-lt"/>
              </a:rPr>
              <a:t>View &gt; Slide Master</a:t>
            </a:r>
            <a:r>
              <a:rPr lang="en-GB" sz="4000" i="1" dirty="0" smtClean="0">
                <a:solidFill>
                  <a:schemeClr val="bg1"/>
                </a:solidFill>
                <a:latin typeface="+mj-lt"/>
              </a:rPr>
              <a:t>)</a:t>
            </a:r>
            <a:endParaRPr lang="en-GB" sz="40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 Box 37"/>
          <p:cNvSpPr txBox="1">
            <a:spLocks noChangeArrowheads="1"/>
          </p:cNvSpPr>
          <p:nvPr userDrawn="1"/>
        </p:nvSpPr>
        <p:spPr bwMode="auto">
          <a:xfrm>
            <a:off x="1979512" y="628634"/>
            <a:ext cx="2543476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290943" eaLnBrk="0" hangingPunct="0">
              <a:spcBef>
                <a:spcPct val="50000"/>
              </a:spcBef>
              <a:defRPr/>
            </a:pPr>
            <a:r>
              <a:rPr lang="en-GB" sz="3200" b="0" dirty="0">
                <a:solidFill>
                  <a:srgbClr val="FFFFFF"/>
                </a:solidFill>
                <a:latin typeface="+mj-lt"/>
              </a:rPr>
              <a:t>Insert your </a:t>
            </a:r>
            <a:r>
              <a:rPr lang="en-GB" sz="3200" b="0" dirty="0" smtClean="0">
                <a:solidFill>
                  <a:srgbClr val="FFFFFF"/>
                </a:solidFill>
                <a:latin typeface="+mj-lt"/>
              </a:rPr>
              <a:t>department name </a:t>
            </a:r>
            <a:r>
              <a:rPr lang="en-GB" sz="3200" b="0" i="1" dirty="0" smtClean="0">
                <a:solidFill>
                  <a:srgbClr val="FFFFFF"/>
                </a:solidFill>
                <a:latin typeface="+mj-lt"/>
              </a:rPr>
              <a:t>(edit via View </a:t>
            </a:r>
            <a:r>
              <a:rPr lang="en-GB" sz="3200" b="0" i="1" dirty="0">
                <a:solidFill>
                  <a:srgbClr val="FFFFFF"/>
                </a:solidFill>
                <a:latin typeface="+mj-lt"/>
              </a:rPr>
              <a:t>&gt; Slide </a:t>
            </a:r>
            <a:r>
              <a:rPr lang="en-GB" sz="3200" b="0" i="1" dirty="0" smtClean="0">
                <a:solidFill>
                  <a:srgbClr val="FFFFFF"/>
                </a:solidFill>
                <a:latin typeface="+mj-lt"/>
              </a:rPr>
              <a:t>Master)</a:t>
            </a:r>
            <a:endParaRPr lang="en-GB" sz="3200" b="0" i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989556" y="1183354"/>
            <a:ext cx="25424722" cy="2151462"/>
          </a:xfrm>
          <a:prstGeom prst="rect">
            <a:avLst/>
          </a:prstGeom>
        </p:spPr>
        <p:txBody>
          <a:bodyPr anchor="ctr"/>
          <a:lstStyle>
            <a:lvl1pPr>
              <a:defRPr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2" y="27755213"/>
            <a:ext cx="20340000" cy="2520000"/>
          </a:xfrm>
          <a:prstGeom prst="rect">
            <a:avLst/>
          </a:prstGeom>
          <a:solidFill>
            <a:schemeClr val="accent2"/>
          </a:solidFill>
        </p:spPr>
        <p:txBody>
          <a:bodyPr vert="horz" lIns="590570" tIns="295283" rIns="590570" bIns="295283" numCol="2" rtlCol="0" anchor="t">
            <a:normAutofit fontScale="70000" lnSpcReduction="20000"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111" b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REFERENCES </a:t>
            </a:r>
            <a:r>
              <a:rPr lang="en-GB" sz="3111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</a:t>
            </a:r>
          </a:p>
          <a:p>
            <a:pPr marL="727417" indent="-727417" algn="l">
              <a:buAutoNum type="arabicPeriod"/>
            </a:pPr>
            <a:r>
              <a:rPr lang="en-GB" sz="311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</a:t>
            </a:r>
            <a:r>
              <a:rPr lang="en-GB" sz="3111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Book Title</a:t>
            </a:r>
            <a:r>
              <a:rPr lang="en-GB" sz="311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, (Publisher: Year) </a:t>
            </a:r>
            <a:br>
              <a:rPr lang="en-GB" sz="311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</a:br>
            <a:r>
              <a:rPr lang="en-GB" sz="311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pp. XX-YY</a:t>
            </a:r>
          </a:p>
          <a:p>
            <a:pPr marL="727417" marR="0" indent="-727417" algn="l" defTabSz="295318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311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‘Article title’, </a:t>
            </a:r>
            <a:r>
              <a:rPr lang="en-GB" sz="3111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Journal title, </a:t>
            </a:r>
            <a:r>
              <a:rPr lang="en-GB" sz="311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publication info, pp. AA-BB</a:t>
            </a:r>
          </a:p>
          <a:p>
            <a:pPr marL="727417" marR="0" indent="-727417" algn="l" defTabSz="295318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311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Researcher’s Name, Institution</a:t>
            </a:r>
          </a:p>
          <a:p>
            <a:pPr marL="727417" marR="0" indent="-727417" algn="l" defTabSz="295318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endParaRPr lang="en-GB" sz="3111" kern="1200" baseline="0" dirty="0" smtClean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  <a:p>
            <a:pPr marL="727417" indent="-727417" algn="l">
              <a:buAutoNum type="arabicPeriod"/>
            </a:pPr>
            <a:endParaRPr lang="en-GB" sz="3111" kern="1200" baseline="0" dirty="0" smtClean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  <a:p>
            <a:pPr marL="727417" indent="-727417" algn="l">
              <a:buAutoNum type="arabicPeriod"/>
            </a:pPr>
            <a:r>
              <a:rPr lang="en-GB" sz="311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</a:t>
            </a:r>
            <a:r>
              <a:rPr lang="en-GB" sz="3111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Book Title</a:t>
            </a:r>
            <a:r>
              <a:rPr lang="en-GB" sz="311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, (Publisher: Year) </a:t>
            </a:r>
            <a:br>
              <a:rPr lang="en-GB" sz="311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</a:br>
            <a:r>
              <a:rPr lang="en-GB" sz="311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pp. XX-YY</a:t>
            </a:r>
          </a:p>
          <a:p>
            <a:pPr marL="727417" marR="0" indent="-727417" algn="l" defTabSz="295318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311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‘Article title’, </a:t>
            </a:r>
            <a:r>
              <a:rPr lang="en-GB" sz="3111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Journal title, </a:t>
            </a:r>
            <a:r>
              <a:rPr lang="en-GB" sz="311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publication info, pp. AA-BB</a:t>
            </a:r>
          </a:p>
          <a:p>
            <a:pPr marL="727417" marR="0" indent="-727417" algn="l" defTabSz="295318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311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Researcher’s Name, Institution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20508968" y="27755213"/>
            <a:ext cx="10800000" cy="2520000"/>
          </a:xfrm>
          <a:prstGeom prst="rect">
            <a:avLst/>
          </a:prstGeom>
          <a:solidFill>
            <a:schemeClr val="accent2"/>
          </a:solidFill>
        </p:spPr>
        <p:txBody>
          <a:bodyPr vert="horz" lIns="590570" tIns="295283" rIns="590570" bIns="295283" numCol="1" rtlCol="0" anchor="t">
            <a:normAutofit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295318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2200" b="1" dirty="0" smtClean="0">
                <a:latin typeface="+mj-lt"/>
              </a:rPr>
              <a:t>ACKNOWLEDGEMENTS </a:t>
            </a:r>
            <a:br>
              <a:rPr lang="en-GB" sz="2200" b="1" dirty="0" smtClean="0">
                <a:latin typeface="+mj-lt"/>
              </a:rPr>
            </a:br>
            <a:r>
              <a:rPr lang="en-GB" sz="2200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</a:t>
            </a:r>
            <a:endParaRPr lang="en-GB" sz="2200" b="0" i="1" dirty="0" smtClean="0">
              <a:latin typeface="+mj-lt"/>
            </a:endParaRPr>
          </a:p>
          <a:p>
            <a:pPr algn="l"/>
            <a:r>
              <a:rPr lang="en-GB" sz="2200" dirty="0" smtClean="0">
                <a:latin typeface="+mj-lt"/>
              </a:rPr>
              <a:t>Area for any thanks or any other us of this box</a:t>
            </a:r>
            <a:r>
              <a:rPr lang="en-GB" sz="2200" baseline="0" dirty="0" smtClean="0">
                <a:latin typeface="+mj-lt"/>
              </a:rPr>
              <a:t> </a:t>
            </a:r>
            <a:r>
              <a:rPr lang="en-GB" sz="2200" dirty="0" smtClean="0">
                <a:latin typeface="+mj-lt"/>
              </a:rPr>
              <a:t>here…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31502234" y="27755213"/>
            <a:ext cx="11309466" cy="2520000"/>
          </a:xfrm>
          <a:prstGeom prst="rect">
            <a:avLst/>
          </a:prstGeom>
          <a:solidFill>
            <a:schemeClr val="accent2"/>
          </a:solidFill>
        </p:spPr>
        <p:txBody>
          <a:bodyPr vert="horz" lIns="590570" tIns="295283" rIns="590570" bIns="295283" numCol="1" rtlCol="0" anchor="t">
            <a:noAutofit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295318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2200" b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GB" sz="2200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 </a:t>
            </a:r>
          </a:p>
          <a:p>
            <a:pPr marL="0" marR="0" indent="0" algn="r" defTabSz="295318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2200" b="1" dirty="0" smtClean="0">
                <a:latin typeface="+mj-lt"/>
              </a:rPr>
              <a:t>CONTACT INFORMATION</a:t>
            </a:r>
          </a:p>
          <a:p>
            <a:r>
              <a:rPr lang="en-GB" sz="2200" dirty="0" smtClean="0">
                <a:latin typeface="+mj-lt"/>
              </a:rPr>
              <a:t> School/Department of XXXXXXXXX </a:t>
            </a:r>
          </a:p>
          <a:p>
            <a:r>
              <a:rPr lang="en-GB" sz="2200" dirty="0" smtClean="0">
                <a:latin typeface="+mj-lt"/>
              </a:rPr>
              <a:t>Loughborough University</a:t>
            </a:r>
            <a:r>
              <a:rPr lang="en-GB" sz="2200" baseline="0" dirty="0" smtClean="0">
                <a:latin typeface="+mj-lt"/>
              </a:rPr>
              <a:t>, </a:t>
            </a:r>
            <a:r>
              <a:rPr lang="en-GB" sz="2200" dirty="0" smtClean="0">
                <a:latin typeface="+mj-lt"/>
              </a:rPr>
              <a:t>Leicestershire LE11 3TU</a:t>
            </a:r>
            <a:r>
              <a:rPr lang="en-GB" sz="2200" baseline="0" dirty="0" smtClean="0">
                <a:latin typeface="+mj-lt"/>
              </a:rPr>
              <a:t> </a:t>
            </a:r>
            <a:r>
              <a:rPr lang="en-GB" sz="2200" dirty="0" smtClean="0">
                <a:latin typeface="+mj-lt"/>
              </a:rPr>
              <a:t> UK</a:t>
            </a:r>
          </a:p>
          <a:p>
            <a:r>
              <a:rPr lang="en-GB" sz="2200" dirty="0" smtClean="0">
                <a:latin typeface="+mj-lt"/>
              </a:rPr>
              <a:t>E. </a:t>
            </a:r>
            <a:r>
              <a:rPr lang="en-GB" sz="2200" dirty="0" err="1" smtClean="0">
                <a:latin typeface="+mj-lt"/>
              </a:rPr>
              <a:t>A.N.Other@lboro.ac.uk</a:t>
            </a:r>
            <a:r>
              <a:rPr lang="en-GB" sz="2200" baseline="0" dirty="0" smtClean="0">
                <a:latin typeface="+mj-lt"/>
              </a:rPr>
              <a:t>  </a:t>
            </a:r>
            <a:r>
              <a:rPr lang="en-GB" sz="2200" dirty="0" err="1" smtClean="0">
                <a:latin typeface="+mj-lt"/>
              </a:rPr>
              <a:t>www.lboro.ac.uk</a:t>
            </a:r>
            <a:r>
              <a:rPr lang="en-GB" sz="2200" dirty="0" smtClean="0">
                <a:latin typeface="+mj-lt"/>
              </a:rPr>
              <a:t>/department</a:t>
            </a:r>
            <a:endParaRPr lang="en-US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708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Po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8"/>
          <p:cNvSpPr txBox="1">
            <a:spLocks noChangeArrowheads="1"/>
          </p:cNvSpPr>
          <p:nvPr userDrawn="1"/>
        </p:nvSpPr>
        <p:spPr bwMode="auto">
          <a:xfrm>
            <a:off x="1979512" y="3383877"/>
            <a:ext cx="25434766" cy="807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9298" tIns="64648" rIns="129298" bIns="64648">
            <a:spAutoFit/>
          </a:bodyPr>
          <a:lstStyle/>
          <a:p>
            <a:pPr defTabSz="1290943" eaLnBrk="0" hangingPunct="0">
              <a:lnSpc>
                <a:spcPct val="110000"/>
              </a:lnSpc>
              <a:defRPr/>
            </a:pPr>
            <a:r>
              <a:rPr lang="en-GB" sz="4000" dirty="0" smtClean="0">
                <a:solidFill>
                  <a:schemeClr val="bg1"/>
                </a:solidFill>
                <a:latin typeface="+mj-lt"/>
              </a:rPr>
              <a:t>Sub</a:t>
            </a:r>
            <a:r>
              <a:rPr lang="en-GB" sz="4000" baseline="0" dirty="0" smtClean="0">
                <a:solidFill>
                  <a:schemeClr val="bg1"/>
                </a:solidFill>
                <a:latin typeface="+mj-lt"/>
              </a:rPr>
              <a:t> Heading/Author </a:t>
            </a:r>
            <a:r>
              <a:rPr lang="en-GB" sz="4000" i="1" dirty="0" smtClean="0">
                <a:solidFill>
                  <a:schemeClr val="bg1"/>
                </a:solidFill>
                <a:latin typeface="+mj-lt"/>
              </a:rPr>
              <a:t>(edit</a:t>
            </a:r>
            <a:r>
              <a:rPr lang="en-GB" sz="4000" i="1" baseline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4000" i="1" dirty="0" smtClean="0">
                <a:solidFill>
                  <a:schemeClr val="bg1"/>
                </a:solidFill>
                <a:latin typeface="+mj-lt"/>
              </a:rPr>
              <a:t>via </a:t>
            </a:r>
            <a:r>
              <a:rPr lang="en-GB" sz="4000" i="1" dirty="0">
                <a:solidFill>
                  <a:schemeClr val="bg1"/>
                </a:solidFill>
                <a:latin typeface="+mj-lt"/>
              </a:rPr>
              <a:t>View &gt; Slide Master</a:t>
            </a:r>
            <a:r>
              <a:rPr lang="en-GB" sz="4000" i="1" dirty="0" smtClean="0">
                <a:solidFill>
                  <a:schemeClr val="bg1"/>
                </a:solidFill>
                <a:latin typeface="+mj-lt"/>
              </a:rPr>
              <a:t>)</a:t>
            </a:r>
            <a:endParaRPr lang="en-GB" sz="40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 Box 37"/>
          <p:cNvSpPr txBox="1">
            <a:spLocks noChangeArrowheads="1"/>
          </p:cNvSpPr>
          <p:nvPr userDrawn="1"/>
        </p:nvSpPr>
        <p:spPr bwMode="auto">
          <a:xfrm>
            <a:off x="1979512" y="628634"/>
            <a:ext cx="2543476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290943" eaLnBrk="0" hangingPunct="0">
              <a:spcBef>
                <a:spcPct val="50000"/>
              </a:spcBef>
              <a:defRPr/>
            </a:pPr>
            <a:r>
              <a:rPr lang="en-GB" sz="3200" b="0" dirty="0">
                <a:solidFill>
                  <a:srgbClr val="FFFFFF"/>
                </a:solidFill>
                <a:latin typeface="+mj-lt"/>
              </a:rPr>
              <a:t>Insert your </a:t>
            </a:r>
            <a:r>
              <a:rPr lang="en-GB" sz="3200" b="0" dirty="0" smtClean="0">
                <a:solidFill>
                  <a:srgbClr val="FFFFFF"/>
                </a:solidFill>
                <a:latin typeface="+mj-lt"/>
              </a:rPr>
              <a:t>department name </a:t>
            </a:r>
            <a:r>
              <a:rPr lang="en-GB" sz="3200" b="0" i="1" dirty="0" smtClean="0">
                <a:solidFill>
                  <a:srgbClr val="FFFFFF"/>
                </a:solidFill>
                <a:latin typeface="+mj-lt"/>
              </a:rPr>
              <a:t>(edit via View </a:t>
            </a:r>
            <a:r>
              <a:rPr lang="en-GB" sz="3200" b="0" i="1" dirty="0">
                <a:solidFill>
                  <a:srgbClr val="FFFFFF"/>
                </a:solidFill>
                <a:latin typeface="+mj-lt"/>
              </a:rPr>
              <a:t>&gt; Slide </a:t>
            </a:r>
            <a:r>
              <a:rPr lang="en-GB" sz="3200" b="0" i="1" dirty="0" smtClean="0">
                <a:solidFill>
                  <a:srgbClr val="FFFFFF"/>
                </a:solidFill>
                <a:latin typeface="+mj-lt"/>
              </a:rPr>
              <a:t>Master)</a:t>
            </a:r>
            <a:endParaRPr lang="en-GB" sz="3200" b="0" i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989556" y="1183354"/>
            <a:ext cx="25424722" cy="2151462"/>
          </a:xfrm>
          <a:prstGeom prst="rect">
            <a:avLst/>
          </a:prstGeom>
        </p:spPr>
        <p:txBody>
          <a:bodyPr anchor="ctr"/>
          <a:lstStyle>
            <a:lvl1pPr>
              <a:defRPr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29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327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" y="0"/>
            <a:ext cx="42811700" cy="4320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98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586" y="7064223"/>
            <a:ext cx="38530530" cy="19980241"/>
          </a:xfrm>
          <a:prstGeom prst="rect">
            <a:avLst/>
          </a:prstGeom>
        </p:spPr>
        <p:txBody>
          <a:bodyPr vert="horz" lIns="417634" tIns="208817" rIns="417634" bIns="208817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116" y="1161149"/>
            <a:ext cx="9144000" cy="230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06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l" defTabSz="2953184" rtl="0" eaLnBrk="1" latinLnBrk="0" hangingPunct="1">
        <a:spcBef>
          <a:spcPct val="0"/>
        </a:spcBef>
        <a:buNone/>
        <a:defRPr sz="13575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14888" indent="-2214888" algn="l" defTabSz="2953184" rtl="0" eaLnBrk="1" latinLnBrk="0" hangingPunct="1">
        <a:spcBef>
          <a:spcPct val="20000"/>
        </a:spcBef>
        <a:buFont typeface="Arial"/>
        <a:buChar char="•"/>
        <a:defRPr sz="9334" kern="1200">
          <a:solidFill>
            <a:schemeClr val="tx1"/>
          </a:solidFill>
          <a:latin typeface="+mj-lt"/>
          <a:ea typeface="+mn-ea"/>
          <a:cs typeface="+mn-cs"/>
        </a:defRPr>
      </a:lvl1pPr>
      <a:lvl2pPr marL="4798927" indent="-1845740" algn="l" defTabSz="2953184" rtl="0" eaLnBrk="1" latinLnBrk="0" hangingPunct="1">
        <a:spcBef>
          <a:spcPct val="20000"/>
        </a:spcBef>
        <a:buFont typeface="Arial"/>
        <a:buChar char="–"/>
        <a:defRPr sz="9334" kern="1200">
          <a:solidFill>
            <a:schemeClr val="tx1"/>
          </a:solidFill>
          <a:latin typeface="+mj-lt"/>
          <a:ea typeface="+mn-ea"/>
          <a:cs typeface="+mn-cs"/>
        </a:defRPr>
      </a:lvl2pPr>
      <a:lvl3pPr marL="7382962" indent="-1476593" algn="l" defTabSz="2953184" rtl="0" eaLnBrk="1" latinLnBrk="0" hangingPunct="1">
        <a:spcBef>
          <a:spcPct val="20000"/>
        </a:spcBef>
        <a:buFont typeface="Arial"/>
        <a:buChar char="•"/>
        <a:defRPr sz="9334" kern="1200">
          <a:solidFill>
            <a:schemeClr val="tx1"/>
          </a:solidFill>
          <a:latin typeface="+mj-lt"/>
          <a:ea typeface="+mn-ea"/>
          <a:cs typeface="+mn-cs"/>
        </a:defRPr>
      </a:lvl3pPr>
      <a:lvl4pPr marL="10336146" indent="-1476593" algn="l" defTabSz="2953184" rtl="0" eaLnBrk="1" latinLnBrk="0" hangingPunct="1">
        <a:spcBef>
          <a:spcPct val="20000"/>
        </a:spcBef>
        <a:buFont typeface="Arial"/>
        <a:buChar char="–"/>
        <a:defRPr sz="9334" kern="1200">
          <a:solidFill>
            <a:schemeClr val="tx1"/>
          </a:solidFill>
          <a:latin typeface="+mj-lt"/>
          <a:ea typeface="+mn-ea"/>
          <a:cs typeface="+mn-cs"/>
        </a:defRPr>
      </a:lvl4pPr>
      <a:lvl5pPr marL="13289331" indent="-1476593" algn="l" defTabSz="2953184" rtl="0" eaLnBrk="1" latinLnBrk="0" hangingPunct="1">
        <a:spcBef>
          <a:spcPct val="20000"/>
        </a:spcBef>
        <a:buFont typeface="Arial"/>
        <a:buChar char="»"/>
        <a:defRPr sz="9334" kern="1200">
          <a:solidFill>
            <a:schemeClr val="tx1"/>
          </a:solidFill>
          <a:latin typeface="+mj-lt"/>
          <a:ea typeface="+mn-ea"/>
          <a:cs typeface="+mn-cs"/>
        </a:defRPr>
      </a:lvl5pPr>
      <a:lvl6pPr marL="16242517" indent="-1476593" algn="l" defTabSz="2953184" rtl="0" eaLnBrk="1" latinLnBrk="0" hangingPunct="1">
        <a:spcBef>
          <a:spcPct val="20000"/>
        </a:spcBef>
        <a:buFont typeface="Arial"/>
        <a:buChar char="•"/>
        <a:defRPr sz="12870" kern="1200">
          <a:solidFill>
            <a:schemeClr val="tx1"/>
          </a:solidFill>
          <a:latin typeface="+mn-lt"/>
          <a:ea typeface="+mn-ea"/>
          <a:cs typeface="+mn-cs"/>
        </a:defRPr>
      </a:lvl6pPr>
      <a:lvl7pPr marL="19195703" indent="-1476593" algn="l" defTabSz="2953184" rtl="0" eaLnBrk="1" latinLnBrk="0" hangingPunct="1">
        <a:spcBef>
          <a:spcPct val="20000"/>
        </a:spcBef>
        <a:buFont typeface="Arial"/>
        <a:buChar char="•"/>
        <a:defRPr sz="12870" kern="1200">
          <a:solidFill>
            <a:schemeClr val="tx1"/>
          </a:solidFill>
          <a:latin typeface="+mn-lt"/>
          <a:ea typeface="+mn-ea"/>
          <a:cs typeface="+mn-cs"/>
        </a:defRPr>
      </a:lvl7pPr>
      <a:lvl8pPr marL="22148887" indent="-1476593" algn="l" defTabSz="2953184" rtl="0" eaLnBrk="1" latinLnBrk="0" hangingPunct="1">
        <a:spcBef>
          <a:spcPct val="20000"/>
        </a:spcBef>
        <a:buFont typeface="Arial"/>
        <a:buChar char="•"/>
        <a:defRPr sz="12870" kern="1200">
          <a:solidFill>
            <a:schemeClr val="tx1"/>
          </a:solidFill>
          <a:latin typeface="+mn-lt"/>
          <a:ea typeface="+mn-ea"/>
          <a:cs typeface="+mn-cs"/>
        </a:defRPr>
      </a:lvl8pPr>
      <a:lvl9pPr marL="25102072" indent="-1476593" algn="l" defTabSz="2953184" rtl="0" eaLnBrk="1" latinLnBrk="0" hangingPunct="1">
        <a:spcBef>
          <a:spcPct val="20000"/>
        </a:spcBef>
        <a:buFont typeface="Arial"/>
        <a:buChar char="•"/>
        <a:defRPr sz="128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3184" rtl="0" eaLnBrk="1" latinLnBrk="0" hangingPunct="1">
        <a:defRPr sz="11598" kern="1200">
          <a:solidFill>
            <a:schemeClr val="tx1"/>
          </a:solidFill>
          <a:latin typeface="+mn-lt"/>
          <a:ea typeface="+mn-ea"/>
          <a:cs typeface="+mn-cs"/>
        </a:defRPr>
      </a:lvl1pPr>
      <a:lvl2pPr marL="2953184" algn="l" defTabSz="2953184" rtl="0" eaLnBrk="1" latinLnBrk="0" hangingPunct="1">
        <a:defRPr sz="11598" kern="1200">
          <a:solidFill>
            <a:schemeClr val="tx1"/>
          </a:solidFill>
          <a:latin typeface="+mn-lt"/>
          <a:ea typeface="+mn-ea"/>
          <a:cs typeface="+mn-cs"/>
        </a:defRPr>
      </a:lvl2pPr>
      <a:lvl3pPr marL="5906369" algn="l" defTabSz="2953184" rtl="0" eaLnBrk="1" latinLnBrk="0" hangingPunct="1">
        <a:defRPr sz="11598" kern="1200">
          <a:solidFill>
            <a:schemeClr val="tx1"/>
          </a:solidFill>
          <a:latin typeface="+mn-lt"/>
          <a:ea typeface="+mn-ea"/>
          <a:cs typeface="+mn-cs"/>
        </a:defRPr>
      </a:lvl3pPr>
      <a:lvl4pPr marL="8859554" algn="l" defTabSz="2953184" rtl="0" eaLnBrk="1" latinLnBrk="0" hangingPunct="1">
        <a:defRPr sz="11598" kern="1200">
          <a:solidFill>
            <a:schemeClr val="tx1"/>
          </a:solidFill>
          <a:latin typeface="+mn-lt"/>
          <a:ea typeface="+mn-ea"/>
          <a:cs typeface="+mn-cs"/>
        </a:defRPr>
      </a:lvl4pPr>
      <a:lvl5pPr marL="11812738" algn="l" defTabSz="2953184" rtl="0" eaLnBrk="1" latinLnBrk="0" hangingPunct="1">
        <a:defRPr sz="11598" kern="1200">
          <a:solidFill>
            <a:schemeClr val="tx1"/>
          </a:solidFill>
          <a:latin typeface="+mn-lt"/>
          <a:ea typeface="+mn-ea"/>
          <a:cs typeface="+mn-cs"/>
        </a:defRPr>
      </a:lvl5pPr>
      <a:lvl6pPr marL="14765925" algn="l" defTabSz="2953184" rtl="0" eaLnBrk="1" latinLnBrk="0" hangingPunct="1">
        <a:defRPr sz="11598" kern="1200">
          <a:solidFill>
            <a:schemeClr val="tx1"/>
          </a:solidFill>
          <a:latin typeface="+mn-lt"/>
          <a:ea typeface="+mn-ea"/>
          <a:cs typeface="+mn-cs"/>
        </a:defRPr>
      </a:lvl6pPr>
      <a:lvl7pPr marL="17719110" algn="l" defTabSz="2953184" rtl="0" eaLnBrk="1" latinLnBrk="0" hangingPunct="1">
        <a:defRPr sz="11598" kern="1200">
          <a:solidFill>
            <a:schemeClr val="tx1"/>
          </a:solidFill>
          <a:latin typeface="+mn-lt"/>
          <a:ea typeface="+mn-ea"/>
          <a:cs typeface="+mn-cs"/>
        </a:defRPr>
      </a:lvl7pPr>
      <a:lvl8pPr marL="20672294" algn="l" defTabSz="2953184" rtl="0" eaLnBrk="1" latinLnBrk="0" hangingPunct="1">
        <a:defRPr sz="11598" kern="1200">
          <a:solidFill>
            <a:schemeClr val="tx1"/>
          </a:solidFill>
          <a:latin typeface="+mn-lt"/>
          <a:ea typeface="+mn-ea"/>
          <a:cs typeface="+mn-cs"/>
        </a:defRPr>
      </a:lvl8pPr>
      <a:lvl9pPr marL="23625479" algn="l" defTabSz="2953184" rtl="0" eaLnBrk="1" latinLnBrk="0" hangingPunct="1">
        <a:defRPr sz="1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48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U-Nov 2015">
      <a:dk1>
        <a:srgbClr val="000000"/>
      </a:dk1>
      <a:lt1>
        <a:srgbClr val="FFFFFF"/>
      </a:lt1>
      <a:dk2>
        <a:srgbClr val="473367"/>
      </a:dk2>
      <a:lt2>
        <a:srgbClr val="FFFFFF"/>
      </a:lt2>
      <a:accent1>
        <a:srgbClr val="473367"/>
      </a:accent1>
      <a:accent2>
        <a:srgbClr val="8F004F"/>
      </a:accent2>
      <a:accent3>
        <a:srgbClr val="616264"/>
      </a:accent3>
      <a:accent4>
        <a:srgbClr val="6A247C"/>
      </a:accent4>
      <a:accent5>
        <a:srgbClr val="C43788"/>
      </a:accent5>
      <a:accent6>
        <a:srgbClr val="FFFFFF"/>
      </a:accent6>
      <a:hlink>
        <a:srgbClr val="8F004F"/>
      </a:hlink>
      <a:folHlink>
        <a:srgbClr val="616264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>Loughborough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Atkins</dc:creator>
  <cp:lastModifiedBy>Paul Atkins</cp:lastModifiedBy>
  <cp:revision>55</cp:revision>
  <cp:lastPrinted>2015-10-29T10:39:29Z</cp:lastPrinted>
  <dcterms:created xsi:type="dcterms:W3CDTF">2013-01-16T10:01:33Z</dcterms:created>
  <dcterms:modified xsi:type="dcterms:W3CDTF">2015-11-10T09:54:38Z</dcterms:modified>
</cp:coreProperties>
</file>